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2D0EC-086A-2E31-DCB3-D00DB641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87ABDC-D427-CA80-30B6-7538D67C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6586-BCDE-8BA1-BDDB-337CE92B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30EA2-420E-21D8-EA88-80D207BA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549C0C-72D2-F1EE-28C7-8844E37D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88054-F20C-0808-3F1E-63EA97D4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E7C68D-388C-8CB5-7E84-775CB2BF8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3422A-BF62-B694-043B-17219026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D9FC6-9BD7-8CF8-F825-440B35CE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6A05B-3954-3FC0-3639-D7077A5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3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8ED7F-E976-5A60-66A9-7F70B3757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E25FF-90E9-F1B3-6E1A-0F8A1F89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9798A-F729-8F06-FDFD-2ABDD060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B5FB4-3EF4-ABC0-CC74-9CB6C26B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937FB-8BC7-FCF9-E3A3-B84575B8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57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B8B3B-C2D6-BF92-D025-91BDE4F7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09D69-2CA2-F3AE-83A6-EE9FF54F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E3144-B364-BD5C-8C76-956CF5D8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0D73D-6CE6-3E06-3C34-73077E56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5A124-26AC-9DCF-E7A9-4339605B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9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DC298-108C-D7D9-11A8-2F0D791B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6C5097-05C6-4F6E-0BBF-DA4146EA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61299-9645-2472-1486-A58C6AC0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3DF2-3147-6716-CA6E-473E23EE9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16788-72CF-EF3F-6E5A-D5CA8C5C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DCA99-F8C0-7A4E-BCD5-634DC2F5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281EC-85AE-3441-1417-27C2E1EEA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32591-A136-FFE9-D159-21F9E608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94C53-D115-E434-81DB-4E69C773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02AB3-DD99-BB78-6A0E-D07D1748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33F37-4B27-55C4-B487-56DBB0E6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6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CDE27-1267-86F3-2C12-CE9A796F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24FD77-27D9-8EA9-C4B7-DD900DFF8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86C23-1CAB-2E24-3D1C-07A2BFB1B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618A1E-5337-25DF-1E25-8DC8D370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B9DB4-320B-D028-5A09-54122F6C3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8F0547-E24A-2AFB-A1C6-E16ACBEE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6CFBB8-0B67-3FF2-1B63-BFFCC8306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094035-F21E-6C62-9E9B-50F1385F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9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A467B-D76C-CBA7-88F3-8416878C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F8F2B-5ADA-C4D5-E79E-AECE2C2A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4D5816-99EF-3C9D-DEAD-9C39971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BB0DE-768B-4DE1-C846-2E1DE698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FF009C-3181-7283-B1ED-74EB8F6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1EF4DE-3510-D445-3E53-F81D3E55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3501D-11D8-3C77-E37C-9B0C3A29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05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B1744-AB12-17A2-6D8F-4E2522EA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A6D39-EBE4-5F47-6BA7-771B9CE8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06DAA1-D8B3-856D-7B6E-DB318C6DD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EBEDE-4B2F-B30B-25A7-DBD51B13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CDE4F9-577C-EC67-0C11-313A9F4C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85FE24-43CA-1E6E-1A92-A0320C61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1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F15C4-24E6-4CAD-082D-573AAD7A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F0039F-7D06-2BC6-94DD-DC181613E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2508B-D3AF-B5C8-3879-5A15598F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D5457C-A503-6372-607C-C204560A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04B2D-FD9E-E265-6C1F-9C516D46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8CD4F-58CB-DE25-6DF2-BC96AA79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2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73D538-222C-E09A-FEED-5FA9C1B3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49AE63-6523-008B-2AC9-85F9BB89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E234C-AFA1-EC02-52C6-E5AA6596F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72346-61DA-4514-B20E-DF9615C96691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5DECD-552C-61FD-14A1-191C03A5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5A73D5-51BF-6344-594C-084152E9B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6917-C8BE-4D11-8189-939B6CA8D7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65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578" name="Picture 2" descr="8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03" name="Picture 3" descr="898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1"/>
            <a:ext cx="9124950" cy="684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2024-03-10T21:09:48Z</dcterms:created>
  <dcterms:modified xsi:type="dcterms:W3CDTF">2024-03-10T21:09:48Z</dcterms:modified>
</cp:coreProperties>
</file>