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AF874-C28D-22E6-8B73-51386AA62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0FD160-3183-2941-4022-B471EF027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28E37-9A50-6C21-73FF-A452C61B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03184-2926-8C98-581F-92A76372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C8C8D-8EEB-84F4-E746-C4B77AAD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CE799-800D-AEFE-356E-B61F1AFC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EE21A-2898-1191-61D7-249FF9CF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DB447-4889-4853-9B95-B554FA9D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3155D-CEB6-766F-C0ED-0803591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023ED-3C98-7A7A-7E93-6096F828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7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AA81E1-F518-E484-118C-9E8CAB4BF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0D097-17F5-260B-91C8-F601D9995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25346-BE75-E2AE-C2C3-C8C23F20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C0578-785D-7000-FD4E-BB7B8096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A5383-499F-3D8D-2E40-9689D1D8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2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DFABB-0CFE-BD91-C77A-19A713E8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31741-15C3-5932-2ABD-A8432066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7DCB9-8DA6-6D93-920B-B5EB0F28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5B817-62B4-F332-6F2A-0785FD34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2CD52-AFF5-105B-FB96-DC658B2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E345F-75B3-F374-074B-73C45993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1CA62-8413-0F2D-A470-869F3D03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31B1B-A740-F40C-4E84-3B49E17A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6FCC9-D084-FEC3-EEDE-2639B692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D5868-2F90-DBD9-EE0B-50C4D214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0C87-B0C3-4270-7294-FFBE4CD1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411E3-1224-D897-A855-9889BE3A2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481AF-ECF8-ED1E-33C1-59DEEC33A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5A9A05-038B-F086-4853-CCE56A7B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7AE73-DAF7-1DEA-7FD8-99DBB156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8A268-7979-179B-0786-15E85E10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7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FCF42-7ED0-4C19-C322-A31A1754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7CDC8-F484-21BA-07FA-3772BD7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46526-25DA-21C0-94E2-5EA0273E7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C311C-BF7B-88AC-DC33-D7D80D80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AC460-8063-51CA-CD09-9C800E5F2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5017C-5DE2-44C0-27BD-9DA099F0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89939-BEF4-E30D-4BDF-CB333F8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A42DD6-CDDA-C753-FFCB-7D6F77A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FC356-205F-4AA7-1B94-B03E51FF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768804-1CCC-EE1C-BD97-CDB6F9D3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139587-A727-6EEE-1A8C-E99184A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FB408F-D22E-3C15-2EED-43FF4A55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E913C-AD6D-E709-B2F3-BF31D6BA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CA7BC9-A946-1758-3316-CB2C5B91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EDA7A-2263-F352-2E87-F01F89E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BBCB-E3D6-1FC9-937A-9B1CE829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9DB0B-374D-A1FD-D0FD-6BAAA724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5C02B-93E9-7A02-5F1F-0A14039A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77056-848E-70D6-B3C2-A7F26C36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369AC-46D8-C86C-4EB7-B63DE75D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34ABE-EB72-E03A-686F-278BC456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0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ACA37-363D-C1CE-659E-7C3D2210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C41964-5542-6ADC-46A0-12D9EB297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B1CB4-3ACA-F322-11F9-2DDEDF6D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87596-D932-A886-E8DE-8D0EF1B4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1A3F9-88BC-4AD3-672D-D129DFB4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7EE3C-BD08-99BF-A1C0-1CE38003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099597-E8F9-FBA8-F656-4AEDE650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9ECAA-0936-D0B7-26E2-A4CCBDEA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9D256-8B36-6A47-456F-C8ACE9959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6317F-D8EF-6885-6F6A-2EAA0A73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DE1CE-27BE-0C1B-7BF0-44557313F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8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26" name="Picture 2" descr="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2024-03-10T21:09:57Z</dcterms:created>
  <dcterms:modified xsi:type="dcterms:W3CDTF">2024-03-10T21:09:57Z</dcterms:modified>
</cp:coreProperties>
</file>