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EAD74-9AF5-8684-86FC-395455D3C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783EC0-C7CF-0103-2551-2A2D2CB99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54D11-1F4A-A714-53F0-B095F7B9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903-E467-4DF9-83BB-7D9F97323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5E524-6FD1-F396-85AC-828FF0D8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41623-D1DE-3647-A534-EC2A6E6C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90F9-4D7D-4696-9176-A0E74F9F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14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70FFF-7904-2297-1363-6367E726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F14643-DAA3-4F08-EFFF-259EDC9C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0519F-5D0D-0FA9-6C5D-AA13B225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903-E467-4DF9-83BB-7D9F97323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6A1CC-E481-EBA6-344F-8350C017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187E0-576F-95FC-5BC0-9EB92001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90F9-4D7D-4696-9176-A0E74F9F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4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BCDAC4-0A87-D031-4A4D-4FFD98130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92354-B817-9098-8123-3F5B62E62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9E223-C3E0-F599-2248-818C5BAB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903-E467-4DF9-83BB-7D9F97323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10DCD-E5DC-1105-91A3-28A0443F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A52D6-78A4-4DD8-F04E-DC49BE07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90F9-4D7D-4696-9176-A0E74F9F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0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1A5B6-B3E8-0E83-C402-4FD54AF9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5F426-03B4-D7D3-3BA3-E8D44F80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BEEDE-4829-EA78-3DB3-408C9980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903-E467-4DF9-83BB-7D9F97323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D9A8A-DEE0-E7A1-209D-FC8A1510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67595-12C6-CA05-881E-A5B3630A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90F9-4D7D-4696-9176-A0E74F9F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0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1D8CF-48FC-79AD-95B6-22F225EE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857487-C11B-1A98-8B89-699FAA21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C6CED-54FF-775F-2414-4E222ECF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903-E467-4DF9-83BB-7D9F97323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7A5AC-0F14-57DA-3F29-6C055D7D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1F19D-02B9-99D1-7724-8911FA79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90F9-4D7D-4696-9176-A0E74F9F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77885-7A2B-CC08-91F4-D8F229E2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831B2-2240-2FFD-D81D-F6253F7B8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9D0795-6D9B-3F07-D068-7BEEA4C91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D1FC1-AA40-0F11-9CDB-54FF9865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903-E467-4DF9-83BB-7D9F97323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C3FFFA-F9F7-4E0A-DBA7-FC52919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D25BEF-A095-214C-EA28-2672BD69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90F9-4D7D-4696-9176-A0E74F9F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5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A50C7-D5FA-7156-2890-AF0E1459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940344-A0C9-B771-A610-8C140354A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8BD316-4F7A-52D4-C85F-BE33F5E0F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E6BF87-70B1-886D-6631-CD551FCA9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25BDE1-A080-1F42-B3D6-2E51F7CD7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B2610E-B236-D720-C0D8-E659FB98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903-E467-4DF9-83BB-7D9F97323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83D133-3AEE-A78F-44EF-EED74A0B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B7112F-1DEC-4010-DD21-668C1AA3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90F9-4D7D-4696-9176-A0E74F9F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06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61422-0299-A55A-BF4D-7CE9F7ED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2EC81F-C4D0-6C83-38B1-E13AAD64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903-E467-4DF9-83BB-7D9F97323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ED60EA-83F2-4686-1AF6-007BA695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86C281-5D89-17DC-28F8-11F2D9FC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90F9-4D7D-4696-9176-A0E74F9F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7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0FCAD5-5E3C-7D16-BAE2-CEA75201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903-E467-4DF9-83BB-7D9F97323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520B8D-73B9-FAE9-07C3-4E7F9041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FD68E8-C38E-EAEF-6294-2D93B8C1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90F9-4D7D-4696-9176-A0E74F9F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32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364A0-1B08-B744-75F3-2AE6BCE5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BC075-DBC8-7AF5-14FA-07922BF4E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31BC50-D01D-2164-D55F-1BBEFB8C0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C0188-9376-8969-17EC-4A308918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903-E467-4DF9-83BB-7D9F97323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9622A-DCBA-A22A-6503-8A7390B1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9AD86-4CC6-3C6C-C3AE-394E08E3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90F9-4D7D-4696-9176-A0E74F9F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3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DD6FB-F076-DD88-440F-4A42CF67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0125B7-0ECC-5C30-532F-82401B3DC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E2629D-06E8-A4A4-49F4-5A78A0632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264CC9-AA27-A1CF-A01B-95432DE4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903-E467-4DF9-83BB-7D9F97323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7FABDD-6820-2B92-55A1-FE1743B4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9BFE1C-BFE5-4F12-FB2C-020FE194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90F9-4D7D-4696-9176-A0E74F9F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13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653800-F435-A665-A997-88F93415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3AD8F9-1605-F84C-7B50-3891071E6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E2757-6881-A979-6B49-34198BB3A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24903-E467-4DF9-83BB-7D9F97323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B031F-9F8E-3295-3402-86D296AD5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0C476-8628-E0D3-F49C-23588AC4B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F90F9-4D7D-4696-9176-A0E74F9F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97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674" name="Picture 2" descr="9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2024-03-10T21:10:06Z</dcterms:created>
  <dcterms:modified xsi:type="dcterms:W3CDTF">2024-03-10T21:10:06Z</dcterms:modified>
</cp:coreProperties>
</file>