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C78D8-2D62-3885-40D1-3392A1BCE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849030-D1DF-39C9-4F6C-19AA3E190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F6858-A240-CD5E-B641-F44C29D2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5D3-DBF8-4401-8AE5-9CD69B9C84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6E1FA5-D423-CD6A-EAE2-0A236352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ECB83-1C0F-E4F0-4444-987F438B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6BA7-3FDE-45F1-8FD1-267243AC1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68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18F09-C1B1-89F0-D94B-0E8A15D9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BCF408-5798-D7E0-F71C-0073A1568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7A6F-FBE7-4971-83F7-09563F34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5D3-DBF8-4401-8AE5-9CD69B9C84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7FCC52-6C66-D20A-9ECE-22EC6C67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2DA07-C7D8-AE8C-1B31-B46AC69A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6BA7-3FDE-45F1-8FD1-267243AC1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3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B0F1FB-ECE5-CDED-E262-D5C409A4D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442100-70F0-BEE6-4B27-818099977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82C97-1F1F-44C8-2E4D-BDC4ADCB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5D3-DBF8-4401-8AE5-9CD69B9C84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26F6B-4AB0-507D-E73D-3DD3D7A9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51031-FD51-F9F9-5B23-3DBB7FFC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6BA7-3FDE-45F1-8FD1-267243AC1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7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85F75-08C6-4DE5-C759-C9D718C7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76868-2FF9-7AA9-FCEF-9ADC6DADF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ECC95-605B-6DEA-5446-42D1FDBE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5D3-DBF8-4401-8AE5-9CD69B9C84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3D136A-B14D-8DD8-CD6C-95F59814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9CBBB-3718-5FC5-B323-AFE5EEFE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6BA7-3FDE-45F1-8FD1-267243AC1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CFD98-5934-DAB2-2B30-66DC2ECB6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34981-BBD1-1471-835B-FB55E6955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6EE69-233B-935A-A31C-9A3EF8CA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5D3-DBF8-4401-8AE5-9CD69B9C84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15673-8DB2-16E6-CFA1-40B854C7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7DC5D1-5BD4-2BAC-0854-8D396FE2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6BA7-3FDE-45F1-8FD1-267243AC1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24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B5AC0-0250-4E0A-24F0-B83B3C58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A553E-2E86-3108-6B88-6141747C2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91437C-3486-6373-6396-184CBC5B5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41792B-6DA4-211C-6F06-271EDA2A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5D3-DBF8-4401-8AE5-9CD69B9C84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BBCBAE-3AD7-7ACA-3475-F9337D01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76460A-0F55-3F69-C5E7-09F39F3A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6BA7-3FDE-45F1-8FD1-267243AC1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30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97BFB-88EA-EA66-B236-7D5799186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A711D9-FB91-2EB5-8C2A-296012C7D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0A180E-A415-8F5C-C8D3-A2BC8E4FC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356CDA-D1FB-154F-EE38-AD652EF06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BE2654-4D18-650E-3E0D-141ADF057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3F4E82-A371-91C2-7858-2B8C1FC8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5D3-DBF8-4401-8AE5-9CD69B9C84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9518C1-7B60-D797-4498-1A0A0122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8110C8-7A49-1612-4F69-E026681E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6BA7-3FDE-45F1-8FD1-267243AC1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2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79194-ABFE-56E7-6A6E-1821A0CC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D050BF-64F2-F795-D7EF-DD9FC7B4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5D3-DBF8-4401-8AE5-9CD69B9C84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BE5F63-F85D-6762-A38E-65B27138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6B50EE-3427-84AD-654C-B34B7FE8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6BA7-3FDE-45F1-8FD1-267243AC1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17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6A30F8-AC2D-FDED-A1A6-63B5A2C1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5D3-DBF8-4401-8AE5-9CD69B9C84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B1924B-A4A5-9FBC-634E-DD96277A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8BAD46-033B-2E77-DBC6-D6F821D6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6BA7-3FDE-45F1-8FD1-267243AC1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91B90-96AF-2060-617D-6434718B1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D447B-6700-C5FA-F354-AABC222BD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E44968-3AEF-0703-A0AF-C7940F037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426FD7-D334-858B-7B3F-E2E38D61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5D3-DBF8-4401-8AE5-9CD69B9C84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6D2DA-4BDF-6D3B-DC82-7C6C9771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9A6CB0-E3BF-032E-FEEB-59DA6CB6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6BA7-3FDE-45F1-8FD1-267243AC1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35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A72B6-4EB6-C461-6A90-A03B69666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EF268A-841D-FFF7-4E51-89B09FB80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900E3A-0D70-7B7C-BD4E-ED01FA1BB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9E8A5D-7B6E-4278-39B3-ADB92AC5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5D3-DBF8-4401-8AE5-9CD69B9C84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AD2C3D-CD0E-E16D-4DD4-BB887BF5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015EAF-7820-6579-7307-4E8B82A2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6BA7-3FDE-45F1-8FD1-267243AC1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58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EFAE60-E4FD-6AED-569A-710E59FD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2EFC6E-360D-7CE4-19DD-A5FAB61B3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EC3AC-68AD-B7EA-DAA7-20097A0B4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695D3-DBF8-4401-8AE5-9CD69B9C84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2BE4E-EB7D-5B53-BF92-20532846A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684655-050A-63B8-F574-3E564C334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E6BA7-3FDE-45F1-8FD1-267243AC1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26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6722" name="Picture 2" descr="9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2024-03-10T21:10:14Z</dcterms:created>
  <dcterms:modified xsi:type="dcterms:W3CDTF">2024-03-10T21:10:14Z</dcterms:modified>
</cp:coreProperties>
</file>