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08D7C-8A3E-F371-9C7B-94046842A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CF8745-9227-2B91-8670-6062F650A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E7C50-373A-0596-0350-F08FDEAA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4F922-BAB6-0576-E084-4CF92841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D57B8-53E0-ED36-5BE3-DA4E66D9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3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2CEE3-C2B8-00FB-F77F-71E7D146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06D2F7-ED65-79B7-9DBC-AB55BC564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B86E5-350F-89A2-5DA2-D5938AC5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AFB19-DEED-D90B-2C82-FE4CC6B5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1476E-15A6-3E2F-5B23-19462EBA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3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1BF266-5FF3-8C3D-EAA2-08F29497E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A7387-B4CF-7FAD-FB3A-F63C0E9F6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C93EA-1E04-AA33-E4BB-5AF7AC1C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C3FEF-6448-C94F-104F-A62A5DE7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D1F9A-10CB-82D0-9AE5-5AC7242C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1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E72E1-5E9D-2407-628D-F725E401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678EB-EC49-CF34-3DEE-6905B5CC1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862F9-65FC-F803-AB99-4CAC900E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E1E60-E99C-DE14-CF61-C2CFE79C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3BC62-88A7-3D33-3354-2CC0C42D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6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2CF7F-8A0A-6B71-767F-D52E5EDF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A4684-E4B0-D3A1-0BF3-D52F1D3B2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098CC-9492-BD0A-6F55-1EE94426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52972-6C3A-9633-51AB-39F84232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6C862-67E4-C240-90E7-646EDEA2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A73F1-F9DC-A03C-243B-C144B277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8E0B4-73C7-DCD2-4C8D-96FA68006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D9A611-6309-A03C-A229-BCB946BDB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087419-A5A8-6500-F909-79AAC896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0B841-9D76-9846-9621-2A337D57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75326-B63D-04F3-4FB4-8C59ED70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1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34223-EC30-A6DB-9F77-D8A8BF4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46BC8-ED62-423D-893F-6389B007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3769D-C990-73BB-16FF-C4A6FE956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049DAD-C104-39F0-BDD5-D62C93FC3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7A03A0-843D-1F2C-8DA2-5E44384F6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3CFB6B-ECC9-D70C-910D-7D4577B9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5F5244-5791-FCC5-A123-FE487544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B69568-751A-6789-D73B-11F14953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3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97978-6DF5-B69E-BA94-7DD4C1F8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A14FB2-D029-E941-AF61-2AEC3241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699322-EEF5-8DE6-84DE-4E47C294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D0124-206A-4723-5999-1FBE6350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7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F932E0-42BE-5C54-96CC-0EE08B9E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F4C05-9901-B9FC-4580-84509D9E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75C055-8230-FD68-7C5E-84D86FC3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CD1C1-CC36-973D-3D54-C8610183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FF83D-BF08-56A0-3CD0-72C31C18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93C3B-0806-1AD6-A1F9-1BEA86A17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91985D-DF8C-4D99-92C1-BAFCC2EA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69B3C-AC6C-1ABE-11DB-B562BC2C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72A7A6-B977-33B0-7200-2C39E76B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48BA6-B1F1-5AEA-D84E-6B93E453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F882C5-05AB-94CD-5633-0FE5238CD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D84157-C620-1AE2-8444-AF371CDE5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3930C3-7CBE-9C9C-F70A-C9D0030F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C173F-46ED-1979-0494-3E14BFCE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BC658-6A5F-8348-193F-CE93DC3A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3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42CF60-3400-4A1C-E409-F099DD33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EE86C-0A01-BF5A-727A-3A9E20E06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391EF-7D3D-B4BA-A718-4B62E8618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2C7B-7ECC-4508-8F65-FE41EF6D8E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2647E-0871-2267-0656-13EB28B89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86683-876B-6DBF-CB8C-DC54E04A7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749C8-B891-407E-80BA-1FADAE5730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5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746" name="Picture 2" descr="9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2024-03-10T21:10:18Z</dcterms:created>
  <dcterms:modified xsi:type="dcterms:W3CDTF">2024-03-10T21:10:18Z</dcterms:modified>
</cp:coreProperties>
</file>