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8B170-CBE8-8306-931C-26E0065A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66EA-593D-2173-A7F6-D15B25701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50912-2014-AADD-2ADF-7B3BE57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3639E-E101-AEA1-3B51-FC8ACEA3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3143C-3991-23E2-F2D7-A6D2943C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A077-4819-AB2E-668B-09E48257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CBCEB-692F-36A6-CE53-296B21CA3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D86E7-DD56-7F19-7E65-1B1532DE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DA91-1185-5D6D-3239-F1901779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0BD6-4E14-131F-CAC2-604F0C8C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F32B7-5B37-60E3-677A-6534B835D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84498-81F2-5791-65ED-6CE9C6D3B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843F-7122-01F4-636C-CED3713E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C07C6-123B-804C-5DA6-2F956169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C77D-722B-412D-6E1A-3C0EFDFB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A23C-E0E5-D7C5-BEE1-7F6D9261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D43BE-44A9-BA96-4E6A-90B08C52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3548D-2C44-4834-5E0F-538DBAE1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492D-EDB0-4ABF-AE7F-11BD0A09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994AC-C3A3-D802-DF50-7A0D1B4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E3240-A664-D0F1-DC97-DFF19B01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14023-48F0-4D0A-4CDC-91A38D50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2C01-ACF5-CF9A-BEFB-66B62CDF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28417-2DA9-0C9E-F43F-774B3B5C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D9AB5-550E-E79C-A1E8-0D49D41A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7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0B4D-9F46-B9DA-7B52-C581AE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FEB38-12BF-C9D9-A78F-A9960734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B3B9E-5BB1-E2E8-A50C-45CBF78E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37747-BA38-2B79-79A2-6B6FA51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CDE3C-7693-CD73-1345-784A02D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7A1C9-68D7-2DE9-C17A-69D0E103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6F2C-B1AF-8FE6-5B26-9DABD141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568C6-5B72-8C8E-3DB6-E1D34D5E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D3AEF-AD72-9A11-5AB7-229FAE32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E5652-E508-FB5B-9C92-107B7727D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E7514D-C4CA-65D6-4D9E-C2FE657D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024C74-C305-4CF8-A6FE-A7778ED3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7FDE94-F073-D8CE-2D22-09C716D6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0505F-30CA-4A54-7BD3-9B263B52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168E-E976-6C4A-5149-D3547598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4A88D0-F994-D416-48EB-9D4C4811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9F002E-1685-FCBA-7059-90E2B774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954F9-3E3E-4741-7E28-EAFB7DF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0F51D-6BDF-B48D-487E-BCDE73AD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3B092-0000-33DB-F440-F10D5302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0D497-4B08-9289-B39D-43498AA2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5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5A32-2159-B48B-20D7-38E092A7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469FA-766A-848A-FF84-23B1EEA0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F42FA-F044-0FB5-9726-7E945B78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70CCA0-E85F-5E0A-5AEE-A12EF30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46156-B600-E76C-B2CE-87B69BC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4AA9A7-2002-B5D8-36AA-AE3E1F9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3B44A-0345-B358-06D4-3FF694DB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A225B6-3405-6BD4-6684-37EF821F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17173-02C9-2447-99F2-899CCF21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9D7C1-7AF4-DF67-13E7-EE301BB7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B3CB-A075-3A51-EC66-02E12A75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E242E-B8C1-126B-8ABE-B48F7B21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14B117-6138-FBB0-A064-99ED7B8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266DC-75C7-FCF4-C3A1-C9AE72C8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3E70D-BC1C-7EDA-3FD9-6BAD3092A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DF67-8FDC-4417-A17E-C74C9D24A5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F051D-D553-AF27-66B6-8AD8C39E4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3F615-2BE8-0534-F8AC-EF19BB85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BF6A-BC73-468B-96DA-64FB6426C5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3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794" name="Picture 2" descr="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819" name="Picture 3" descr="9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2024-03-10T21:10:27Z</dcterms:created>
  <dcterms:modified xsi:type="dcterms:W3CDTF">2024-03-10T21:10:27Z</dcterms:modified>
</cp:coreProperties>
</file>