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73D8-ABE8-B730-DF5F-B3D791EB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82859-C063-90A3-6916-AADB9705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6B85A-792C-FF09-55CE-C8F1C298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18FB-5A6A-58F3-9E18-F9842DC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3BD3A-D90C-C001-1C4A-16819360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A0E61-9958-D5DE-23D8-450C33E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D28ED-A317-89C8-954C-4C6D0421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DFB6-5601-61C7-A4D1-90A0D08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F54E3-B2B3-FC18-45DC-FD86DA5E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E0BC3-E7E0-7F74-1C5A-9DD50643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200AF-9BD6-5241-E34E-7875DE2F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FD6B9-650F-1436-8122-5B9BF3CF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3937B-6913-B8EE-9B2F-6378E2A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B60AA-78B0-FEFC-55C9-184D7150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FA1E-CB55-CEF7-52FE-2E3B0745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CB655-8EA3-0CB9-B818-FBA9E04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3A172-CD72-B5CA-70F0-116E72A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566A-DB0B-9D1A-A8A7-FDF5C19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4519-5C15-DC29-5EB6-241F928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D952-1806-250E-20C6-1C55EFF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5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AAD-3F60-75AC-3747-D7CAAC6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AE43D-CD9B-14A0-8C54-19C8F187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9913-C6B2-22A4-40F1-6470728B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2A090-F6FC-AA5C-15BF-79DCC5F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04B5B-A964-73B3-BF52-A5D7174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BA0C-45D5-A381-ECE5-4BC5568D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88F75-349F-64E4-8222-2622D48BE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BDB9F-2489-3701-836A-972E895F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A137D-DF7F-05EB-1CEE-C4E57EEA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EE1E1-F175-5DE8-A849-D5ECF70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7E9E-F56B-6C04-6866-85F9157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55906-D495-D063-96D6-8166CDE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F28BE-38BF-40CF-B9C6-64B4986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E7F31-64AC-11E3-D1D5-9524713C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87548-9262-ED6E-35BF-FA96602E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034BA-DFF2-C608-C445-55EFA7F9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809C1-FDC2-7295-72DD-767360CA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2700AB-6FC1-B539-73AB-5E0E9B7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FAD2A-3C4E-6176-1F98-A687E676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1D9D-D138-7B90-9E2E-104EC05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AF967-9251-9499-CE7E-8FA7932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71E3B-F551-E95C-17C0-9909F94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E6B8C-1A88-E2D0-49E0-FFF26192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D1EEE-FC23-01E7-0434-1DD8116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AE57A-54B4-178F-E590-1331F056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C9BBE-CCC0-5648-871C-327C3E68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5DEF-26DB-8F1B-19E8-C75C6D84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85BE-1817-5556-B0FC-A60C3C99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F8BE6-BF4F-2C5D-4E23-5DC6AEDE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CE147-9AAB-1B77-B2BF-ABB5C70B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7E91B-6049-4867-DDA6-4EEAEAB4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0E837-8C18-C244-6AC1-DEF3468D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7E3-DFA1-05D3-F188-95446526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94391-62BA-3644-EAC6-150FFEAF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C2C13-A304-C2B6-80FB-445A6D0E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727FC-5F2F-87F7-8359-0359A9A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149E-65B5-F76F-A083-54D6593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B4843-EF30-8588-586B-922BCFD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8F939-F56E-859E-BE64-6D220350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5C87B-527B-C526-A48D-2C0E3A1D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F6B78-10B9-7672-E341-609930B9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511E-F3EA-B4EC-9002-B9304417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ED49E-53A0-0B21-57ED-D025E024E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42" name="Picture 2" descr="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2024-03-10T21:10:36Z</dcterms:created>
  <dcterms:modified xsi:type="dcterms:W3CDTF">2024-03-10T21:10:36Z</dcterms:modified>
</cp:coreProperties>
</file>