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37FF-CB41-CB72-11BF-CFBC22A8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5BD910-A9B4-D1C6-D943-36411FA2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1925-DDA3-9831-25FE-9EA6FAA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143F5-0E4C-B23C-47B0-01DBAA39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D54B2-1E9C-9B8E-790A-86D12A12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F68D5-4520-0B84-33A4-CBD2B5A1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EDA12-C185-23A3-B2EF-BAD87AF0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68242-60AB-327D-CB7A-015C1F3F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B98B3-2157-D1F6-71B3-44575AE3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E215-62A5-222B-9C5E-FAB173F7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F558DB-81BC-D927-41A7-7BF8B0561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A81B0-3C10-688D-B0C9-0F13EE29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6785E-05A3-B735-6E08-1180566C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1D98-3EDF-7371-01D0-846D6DBA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218F1-C088-E5C3-F4C1-3729D52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9C77B-F09A-3D3C-04CE-771B816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976CE-95A9-D6E5-062A-BFDAD4AB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68D18-AA81-559B-DFAC-B0C8E935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2DFD9-1966-7951-B6CF-5AC89E1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E7ECB-3B30-248F-CEA3-38A0EC08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E85F-0249-0C91-60FE-F9A84D0D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791FC-8921-22D6-043B-F234EC8F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1DFDE-1218-865A-DC0C-4F332822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9B461-FA36-C6CD-1D04-F30F881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58D47-858D-6D32-90BD-6437E8E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CDE6-B81B-1F05-3D87-3E431305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37B6-39B2-58AA-9897-B91397EF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D89C9-959C-FA2C-F7C1-73537ADF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6F4A7-929B-EFC5-433A-4D9F34B1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D8AD2-2701-389F-5096-1CAB97B2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C2374-C53F-165A-D8C4-C513D445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AC47-D196-4D8E-6186-4D9D32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5AE72-33E4-AB96-9864-DD082E7C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0677B-CBA2-12C5-3AD6-74FCB4F2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3FF2FB-3195-0B14-0B29-2D8300B2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6CBF7-CEC6-737E-999A-5A15704DF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F4565-102E-9F2A-2B26-C9F9F3F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7345D1-61FB-3326-D1EF-3A5BD0CF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AA5EAD-B7C6-EF01-6488-B662FE77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6613-A0F2-C0D9-1487-70A03A26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1ED24-0200-1E3B-566F-E0388F8A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0FF96-D677-E47F-D039-7ADFB344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19337-34B5-3F8A-C4B2-1715A894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292F0-E63E-A9CC-9D5A-57C537EF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3E769-12B9-023E-60AE-79F0A6E7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B09EC-B8E3-42B8-B125-0A6D7DFF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4A0D-1D52-03A4-5DD8-77D0B5F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927F7-C4BB-8C92-2D65-D67BAAD1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515BC-9D69-49F6-7F43-96EC26F0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4A9C4-0B63-6D35-9C7B-EBF7E92E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03D71-E176-A5CE-27FF-5827241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060D-C4A2-2137-840F-945F9FEA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5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387-93C8-700E-B63B-381B1B1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BF453-47B8-54C5-C5C4-AE31F46C6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74273-9F51-691A-1155-0E1CEA02F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9490B-31DC-8CFC-6A5A-2C2A1F6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EE0A9-6456-9BEA-CA06-F902630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8ED00-0767-F286-B2F3-A9B2B3C5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A1CF7-1577-2681-A148-F3521AC8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1AF1-842B-51C2-50B7-C05C18B2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7C3A-093F-7028-17AB-FD90A1DE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3AC06-F946-C515-FC3F-0898A58C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35170-C90C-7CB9-C475-6B6DA97DF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866" name="Picture 2" descr="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2024-03-10T21:10:40Z</dcterms:created>
  <dcterms:modified xsi:type="dcterms:W3CDTF">2024-03-10T21:10:40Z</dcterms:modified>
</cp:coreProperties>
</file>