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C79C-F6EF-6D06-9E4C-FA913B16B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77925-17CC-12A3-D7AF-A22FAC41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B8DB-0A93-2626-7CE2-4D5C9F3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5C5D-1F22-C94E-2B22-4F2CC0A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934D-F430-1980-A365-763BD990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748A-6881-F6FC-2E8F-150781CF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F158E-1462-7F08-A648-154297A9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CE2A-CD86-8081-4B29-D059B1B4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59C61-3D10-25D5-2736-7CD48AD1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1CCE-C19E-BAA3-C8D4-61DEDF4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168C4-1A17-BE63-8635-DD55514B1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58516-FA8F-4CE3-518B-64463DAB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B3C9-6D7B-A26C-2D7D-3563A99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E0EA4-5CF5-CB26-741E-EF6966DD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F7C33-2DAE-D868-64AC-5C4DE07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301B-A038-D07A-37C7-AAFE7C59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49FCD-8642-ECCB-5C74-CF896B5A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45117-767E-74BE-E74C-6E496F3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31D28-F722-47D5-2C55-913F698E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4A87-6062-8C60-DB40-EEBC09D1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9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3765-BE60-1201-067B-B1C251E3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FD3C5-8C6F-915D-C742-224C6442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EDCEF-BB1D-99F0-1156-AF96C342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B6C99-F006-D07D-32A0-5FB15F5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542CE-6F70-539A-7B2C-67D587E8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080E-3EAB-5293-C1C6-B2ED91A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A53-2245-9A40-33D4-81CEDC477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6E43B-E6A7-3F5F-1C75-21D3FD01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B2814-82FF-CD9C-66F1-C501325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1A1DE-D1B9-6FD6-8E07-D99ABF97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A6F81-EE86-FA31-9D8F-39F04262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E7C4-9041-04B7-FEBA-E0CC216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5455B-F742-A403-67CF-E95DC857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986DD-42BA-2B48-8AD5-D737DD7A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C7CD1-E306-017D-5B60-AAFDB940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1761C-5D63-1E39-9F45-02A47DE0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B512B-90F9-7B0B-D6DC-D6FCC89E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C49AC-800F-3703-EDB9-94071D3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F49AA-8912-AF96-D334-3462532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85B4-57A7-E5CC-9343-A732CDC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DFE87-F3F4-B01A-B8AE-59C5D29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AE3EE-FEBC-3177-DBA4-6E3DD45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CE856-A599-76C5-9EC3-28413ED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7BB11-8C23-FD09-D289-08503B0C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A370-6B33-8B9D-1BBD-44F3879A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BD823-A473-3090-2013-3A1346E4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7F9CD-8E55-C023-980E-3EE9160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E665B-0E60-7CCE-C71E-15A23D9E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E2484-7B74-6966-182C-3DB84F6A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75FF-FDFE-4AC4-596E-7009A52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76DE6-FBB7-8AB1-AE52-33DCF1CF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83401-ED4F-062F-11AA-0BD8263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9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4DBE-68D1-BFFC-4423-7742542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69C44-CD65-2F9C-852E-A6D509BC2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3912-472B-A804-EECA-F443FB238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B07F1-5A71-5BBF-23B1-D22D127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8405A-EF99-8851-E691-6C7EC868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FC355-7669-796B-ADA2-162D1A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983F3-4160-1E6E-0984-1FE1C10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51228-448F-B404-EF4C-DF6DAA3A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8E2C-7381-FE06-D8D5-AE730568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06B7-940D-418D-BFE2-899F3E3DF0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5A10C-BD4D-60C2-F543-6AADD71D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01422-C49F-C2E2-6F06-4718B3CB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9A2-9411-4950-988E-8B4CFA1DD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890" name="Picture 2" descr="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2024-03-10T21:10:45Z</dcterms:created>
  <dcterms:modified xsi:type="dcterms:W3CDTF">2024-03-10T21:10:45Z</dcterms:modified>
</cp:coreProperties>
</file>