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987B4-1D98-8CF2-69A0-D471593D7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3D2F91-52C5-6717-AF26-FD5402F6F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51397-178A-E60C-6D1E-2BD5883A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881E1-CE63-F865-2840-4B89CFB8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1876C-E5A0-0521-21D6-1B99880A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80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5EE82-D886-0CEF-C2F7-71653F68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D25717-61B6-6B8A-E7E5-4B9249472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91DEF-0DB3-7A42-0D15-7CC0ABDA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ABC66-24FB-2FA3-95F6-28EBB9F9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719CF-B5C7-4AD7-74EF-89995A04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3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DC3E7B-95C1-8AF9-36A4-DB97455E9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F1C094-FEC2-A0D2-5DE4-9918993C7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49EBB-9AE8-8BDC-DE86-AE1C7965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8E941-E46D-1DF7-AE06-8C45E5DC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60CA0-F031-EF44-9C0B-1A16FE2B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83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E7456-FB62-8647-77FF-81F39A30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A600B-7B3B-721A-6AAA-039787D2F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0D197-DCC7-7B80-76DD-64250AB9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D8A3F-E6B8-0CAA-C1D2-65FC03C6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90188-F53A-A3B6-763D-88363C5F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3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507DA-D6AD-5BE9-A1B4-B62227B3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B5E0D-E3F7-DA94-854E-4D54D378B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65D2C-D2C6-8582-CE5B-0B13A807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6197B-7030-4040-3A55-BFC70C71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25CB6-FF80-41BF-110D-24624A54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03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05386-2181-E534-B8FF-FC719916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17B1E-5DCE-1CD6-3033-43A713354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758906-7C09-B37F-7017-81E353EE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24A08-D366-DE88-458F-F4D758B0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EF650-C984-7289-BBE9-DA7CCD0E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01AAE-A3CB-AE30-8E26-B2DB7F0C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24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0132D-1E6D-AE5E-B2E3-65FFB112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F7368D-D0D1-23A0-0D1A-2CCB04EA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9698ED-3353-EB5C-79D3-657D1F1CF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A3F17D-AADF-76DA-52F1-1D49E12C5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B1D4E9-CB21-5246-5ECA-8E60FC67F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512B09-C8DB-240B-964C-59519356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0F386A-E4D9-2F8D-3C19-DA3F2ACE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F68D4D-65E0-CFDC-5840-A4E4139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1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A7EFE-F017-473F-0D64-FCE61073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68B82F-4AAC-57E9-93A1-73E02F22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E1CE03-2B0E-691D-8DF6-C72227CC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D748C9-B1AD-26A4-8BD5-0D02114B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8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891257-2212-92DD-8450-3F10AA74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6242E-AE49-6BE2-75CF-B55331AA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5FFB36-8ACE-5B28-6DAE-9D5850E9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3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2F82D-EEA3-EBF5-BCBF-0C817EA6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D0627-F7D4-9639-9A6A-B65C47935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BB3D53-3E02-F871-DDAE-21CC65694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D71B15-A572-3463-6240-06A2CC1A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F0B07D-5672-C3ED-2591-E0734ECD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A98F8D-65E0-1656-5F78-ABD2F865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9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2A699-5442-C069-5DB8-776FBD75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067538-0944-A7AB-94AA-889931257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BB0B72-4F55-4DDA-44B1-C13D73672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91FD8E-C3E6-F8CE-F1F2-6F18C792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6CBB2-CA31-C255-3A9B-978D7F70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49EAC6-9C20-E49D-D6C8-F8CADD5A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72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F4B447-4D0D-45E7-6AA4-810176F1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F9084C-5DDB-25A4-8316-B349B2BED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200B3-6829-CE70-9869-5345C0F5B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57F82-7BBF-CF9A-B050-0472024BA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B641D-ACED-D6FC-965C-CAC0CFA55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4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914" name="Picture 2" descr="9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2024-03-10T21:10:49Z</dcterms:created>
  <dcterms:modified xsi:type="dcterms:W3CDTF">2024-03-10T21:10:49Z</dcterms:modified>
</cp:coreProperties>
</file>