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40A117-79CC-A2AE-CEAB-FEE7085946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9558A1-478A-C537-D818-91FCB8FF02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0F1EA8-19C4-C271-6CB7-1C0DE405D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1953-7D5F-40CD-8459-2C38BBE947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E83078-1AC2-FE3C-5127-BFFA87B43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237846-F15D-26D2-EFF5-20411D4C7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C557-397D-4B6C-BC5B-A4688534DD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47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2402D4-DC31-616E-4761-C5EB1216F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6DE8C6-15BF-D8FF-5710-E4B7EFF47B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634103-9B38-4083-9974-6107E2ED1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1953-7D5F-40CD-8459-2C38BBE947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A8AEF0-6661-33F5-7C78-9CDDA27C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E0BF97-1DA3-EB6A-A954-68FF2750A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C557-397D-4B6C-BC5B-A4688534DD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140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3B8305-7992-C3D5-C10D-6546287BEC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844E3D-C600-33B7-AA64-E7446F004F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14C5EE-6ACC-4F5D-258C-9C82DFBEF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1953-7D5F-40CD-8459-2C38BBE947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BBFC00-D363-0F0D-C2D5-6E742EA4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48C1C9-63E7-497A-80B3-13FE46D09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C557-397D-4B6C-BC5B-A4688534DD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259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B0B28E-389C-2300-BA18-03A41376B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AF36F4-BE76-7043-1D34-EEF21D8F7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8B9FF5-B40F-E6A8-F36B-415FAE251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1953-7D5F-40CD-8459-2C38BBE947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1C2B93-C48C-D87F-1C81-2AC180D21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B25E20-9805-888E-9141-47F6FADD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C557-397D-4B6C-BC5B-A4688534DD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437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B9689B-B96B-B2EA-8B1A-D7B7E6A41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62AE50-EDBA-6636-477D-4E468081A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4E4F9E-4665-7B6E-4B5C-FB89F0AF8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1953-7D5F-40CD-8459-2C38BBE947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417A46-5B13-63F6-0386-7B9147480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574176-FEB9-A706-5456-261EA0AB1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C557-397D-4B6C-BC5B-A4688534DD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620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A16A29-E740-1AC1-EE15-BC600674F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2F55FA-961D-EB04-09CB-796A5F8020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B098A9-1477-8B30-12CA-4E7482F94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646DF5-0190-1A9C-B013-12DBEF2BA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1953-7D5F-40CD-8459-2C38BBE947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F88344-B2EE-992D-C1F6-A9CC4AC0D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12304A-D679-4463-93B4-2C7718670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C557-397D-4B6C-BC5B-A4688534DD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939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D7653C-E57B-BADF-0ADB-4E963F3CB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A7A112-862C-EE37-A960-8DD4D8BBF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AB513E-BE2A-3497-12D9-F83AD3528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91BF433-B216-62AB-0076-853BB5CFBF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329BDDE-F860-E2FC-B2F7-1E3D893F8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81F3204-43A0-8AB8-1AA5-B66B31867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1953-7D5F-40CD-8459-2C38BBE947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6BF55E6-7C06-6F29-D35E-558CEBA5F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44418C9-4012-249C-BDFD-6BF0B272E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C557-397D-4B6C-BC5B-A4688534DD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324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0EBE7C-A880-61AA-A483-EF331B549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42460B-2675-2567-CBEA-662D29B29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1953-7D5F-40CD-8459-2C38BBE947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D59CAA7-DA7C-4857-48E6-3EA6F0285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28AFAF-9719-3A1B-9234-EA4383C18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C557-397D-4B6C-BC5B-A4688534DD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903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D405C7-9508-2D9F-1F3A-2295C8EF3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1953-7D5F-40CD-8459-2C38BBE947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E2D1049-E107-AA81-484C-D48E0B454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84E106-8E87-5D1C-0A61-61FDECD08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C557-397D-4B6C-BC5B-A4688534DD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303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B1FFE-25B5-1A00-7153-A0A412C56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583249-8D19-CA14-9F82-51E33AF03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BE4045-0DA3-CE4F-00DE-E98D1C267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BEA377-A8C3-7FC0-A44F-8AC433112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1953-7D5F-40CD-8459-2C38BBE947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DE6DF5-AB5F-E14F-15C6-1D48E17BF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9FB107-78A6-6D5F-F19C-2BB3D652B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C557-397D-4B6C-BC5B-A4688534DD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843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7756C5-3CB6-E5DF-4F1E-D6F094EBA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30501B1-44D2-6582-67F6-CD71DF45AB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EDC1A9-0B77-99B5-9B04-305CA6839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9E79E1-8C72-250C-6ACB-6A080F2AD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1953-7D5F-40CD-8459-2C38BBE947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2202F1-C899-E27F-9021-EEF775D3A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99F66B-4DE0-5D25-CF01-47FC8D255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C557-397D-4B6C-BC5B-A4688534DD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779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4277163-C3D2-E3C2-888B-493043D77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56DDB0-52A3-0C09-DD73-D3F15C1CD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08D2FC-50D7-B647-5897-292103B7CD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51953-7D5F-40CD-8459-2C38BBE947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DEE7EC-0E6C-502D-60FB-42F23977B2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97277D-AC6B-F933-65A9-9F91A7E608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6C557-397D-4B6C-BC5B-A4688534DD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075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5938" name="Picture 2" descr="9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2024-03-10T21:10:54Z</dcterms:created>
  <dcterms:modified xsi:type="dcterms:W3CDTF">2024-03-10T21:10:54Z</dcterms:modified>
</cp:coreProperties>
</file>