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D0F5-F75D-DE28-C236-53ADC499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068C8-1D84-978D-6A50-60BBF631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9372F-8469-7540-7270-E7A59393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3F79-8E2C-1EB8-6BBC-3BCE9D3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36AFC-9126-CDC2-1BB6-993AA94F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5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13F2-8C64-C19A-E39E-840F1BE1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AF1A5-9CB3-A097-7DF0-E76B571A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B3A9-0A0B-29A1-763C-3782FB82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5BF59-3EC2-EA32-E6CE-DAE9588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5D446-A844-E832-0D86-2EBCD7B4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080F1B-A546-8D5F-EDC2-D73EE0CE8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F8FFF-50A7-BC76-7277-A273AEB9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A27DD-B199-EB27-0DFE-760C5964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1530D-B715-AEBB-3941-AB07DE78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2F29-4454-A1A1-DA95-014611E3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0C44-ED60-0C3D-35FA-100B4DCD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D70BB-57F6-C4CD-93B1-3523D1E7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6C2ED-A82D-1BF5-F3B0-24129D65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DD46D-E250-1C5D-E2B1-F27BDB66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F8C12-8A29-0747-AEBE-09BA5106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B1AA-97BF-7176-FE88-549EAB8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AD8CE-0D29-A8D9-0FDF-794BC8C2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CB7A-15E9-BE6B-65A4-06193FFF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08F53-8A51-E2FC-8632-6A949375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6BFC7-6251-AA5C-A9D3-F9D59214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44A8A-65C3-AB35-52CF-C0D031E1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E4264-7858-A2D0-1921-09677A304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676EE-7C45-6184-10D1-A6953CEC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16C87-7BBD-6FBD-E94D-82ABD3B1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8CECB-38B0-EF94-321B-4A12725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42F2B-8BEF-5D7D-CA50-785FB57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9680-C09B-24E2-F910-FA448AEE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C9E21-49E5-ECC3-B985-AF231E73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C5C53-D726-965B-A50F-A1989B63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835A1-A735-977A-262E-B7DD5025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A07B97-0E83-46E3-2C51-816C85EE8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5AFB1-9144-E984-0622-4CD46B3B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73A828-5F40-5DB1-4C51-10984468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F4EDD-D1D0-8E75-DE0E-76B2C94A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1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2D37-EAC4-6E8B-B31D-3489DA7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0197D-7B07-EF62-89A7-A4FDFBA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23552-7B05-529D-CC0A-14DCA78C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95013-B137-AC49-29B7-2DBCBB55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454C6-8AC4-A7E2-000B-0EB8631E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8BBF9-4F2F-A1FB-2B9F-16FAA9F2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F7161-5830-6D99-75D0-827225BD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BCF2-6DF6-F4B0-93D0-33B6908C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EA3AA-D490-A28A-3DEE-4655F046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93A00-197E-CAED-8772-E7A5980D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2DDCD-8A14-1050-7DE5-561B7976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2C478-1AAF-20C2-75D6-BEF0AB13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1E4F4-D7B9-CD26-6683-0DC78BF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6433-8859-C7D7-B01B-C3C160F5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0C6E2-5481-4BF0-3C1C-8481065E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8701-DC41-04E5-E794-D598899E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CC722-A6C0-9CE4-4D7E-CCB4A3AB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B527A-B5F6-0B00-DC4A-71754AAA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AE997-CE77-38CA-1563-84D8E044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4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0993B2-8EBE-6631-8B97-9A6EA2D7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E18D0-7E33-63C1-152E-CE3483B4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533F-F983-59F0-2739-7165EBC9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C19A6-559C-5D70-102B-78FE255BC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74194-35C0-5BAD-97C8-40B24BF69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058" name="Picture 2" descr="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083" name="Picture 3" descr="9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2024-03-10T21:11:15Z</dcterms:created>
  <dcterms:modified xsi:type="dcterms:W3CDTF">2024-03-10T21:11:15Z</dcterms:modified>
</cp:coreProperties>
</file>