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688F3-9654-5EE1-C86A-9CB0C685C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3F7B0D-80FA-771A-B48F-0B3FDB3F0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F5905-0AFB-9BA7-69A9-8E0F6869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21719-EDAA-B1A4-83EE-14030846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05733-6BAA-CA52-1F1A-BB7503F4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8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D541C-F31F-568B-B30A-3F395B09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DE6D7A-752D-53B9-5097-0703FE5E0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30642-152E-8C64-30A1-DBF40F12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F5745-16AB-3409-F5D6-5C008BCB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308B9-8A18-5A15-C105-5E196F2B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0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A2122E-35BF-FA07-755F-A45FB7496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1A5A97-8424-52EE-72A6-E588A5A5B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44457-3E4C-3032-6FDB-20036C73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AFDC5-55C8-3000-7091-161DD6BD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23FA8-7B18-89E3-C9FF-916BFA47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2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2F82F-0757-74FB-0B3B-164B07A3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E45F7-2FAE-C116-0389-3FF8F835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C0860-C54C-42C7-9B7A-9F64B449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5E54C-4C76-B50B-5E13-6E7158E7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700B4-9178-9C4A-239A-2ADA3E13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97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807A3-8D64-37F2-5DB4-167DC2F1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A51D0D-C2B7-2E1F-49FB-674327BA3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F38E3-0AED-60F4-8852-35C01BA1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27835-2D32-6BC3-9949-4FECEDAF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4C138-1E00-E300-58BB-AE297C54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8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41D68-4B56-EDDD-CF0D-CFB104AA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6B753-9345-88EE-8FA7-9CCF529DE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82AA4-B39F-4DEE-1CA0-5734428F8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BB5BE8-693D-886A-1B3D-4C697977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05A5C-ABF1-8BB4-340D-95311B8E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B9E725-778C-0A19-BC5A-9B920E41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1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CF15A-CD27-6A0A-5F88-64D5FBA8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42A3A9-7B4A-586A-0960-344CC0AC7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F626FC-AB36-6C52-745B-E2DCAC08F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C93B84-8592-ADBB-8B09-E70C73AD3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C1F7BB-5B76-8DBA-B24D-10300DB0A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64C9A7-77F8-E19D-85B4-01AF4EAA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6318E8-745A-E719-C119-15696E48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4260E5-2E59-40EE-F26E-005431E4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00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1D403-9947-B6C5-9E24-2FA2B412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719D53-29FF-0823-337B-8DC165F6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0893C9-188A-00B0-2F70-611D3B79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599DE9-FDDC-4B1E-A88C-6C06191E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08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2930C9-6CEA-E15A-D0DE-CA7C8C60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4ABCD5-3CE8-88C6-C52E-C2A79BB0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DA607E-3F0F-19AB-2088-DBC5E02C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3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F0B3B-DC45-C6D2-F2CA-BE5B8C44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BD183-C452-32C4-7011-BC7D0842E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93B94-3411-E78D-4CAE-27BB3E78C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8F7B59-B305-3598-024C-D921BBA8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71D939-6994-F7F4-92A8-BBDAA600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0D114-4DC5-39BC-E87A-09911BFC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92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200F2-A986-2510-4403-F1782ECB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375A38-E6D0-0801-7A38-0BE64FB6C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B9C03D-3ABE-AAF6-BE53-37282AD13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3493C-CC31-6361-E55E-357AF985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C47C18-1D3B-2FCC-55E2-9153B64B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A42104-76FD-2486-70D0-6A33E4EB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8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9EFFC4-EA38-9CEC-375D-C4B95ED5C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DDD32-AA9F-81D5-2B22-65C721AF9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459CF-48B8-6F39-495C-8B32C7521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FDC1-389E-4CC4-AF19-E23C9B130C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2370C-803B-CF59-A359-3007B2EAB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647C-1374-B72B-6E22-791E1B81E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9D92-699E-47A2-999F-0003F314E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6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082" name="Picture 2" descr="9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2024-03-10T21:11:20Z</dcterms:created>
  <dcterms:modified xsi:type="dcterms:W3CDTF">2024-03-10T21:11:20Z</dcterms:modified>
</cp:coreProperties>
</file>