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3D1E-4D81-2493-D662-B0A2B093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6112C-C7C3-FAC5-7398-0A5DE905E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C63B2-D686-612D-0D2F-C9E441C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D0DF0-4BEA-58A6-9BA5-D492D5C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CC41A-A743-9EC1-1320-03342AF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E218E-1209-B7FF-3BB0-BE14D66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5F83B-9096-9092-5633-86125FBF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EB442-870B-0726-6BBC-ECEB05F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1D441-A448-D504-817F-D26E6709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7B7C4-7E94-2E76-E80B-024A55C5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140277-150B-FBE9-7D39-68E7D54E3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1CFC9-B3B7-EE2B-985C-8460A23D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45ED1-54AE-35D9-CD4D-4966C53B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CA6D9-CDE0-E7FE-7296-878CB323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31514-1552-DF1A-9397-D04FD844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53B3-4A36-5DEA-D9C7-EBA88D00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7B2FD-C859-B0A9-F8EF-32085D9D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1B723-86BA-5AA3-8117-01E08DB3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A2E0-C7F6-472E-D9E6-44B63C99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7626-818B-6A83-8C33-FED3FD3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B26B-1747-012A-10FB-0F5733CF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6BF73-70CD-1480-9747-2348480B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35A7E-63AB-364B-B56D-EF7DEBA0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56421-3308-68D3-2FAA-A75C857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973D0-4E4D-0567-8B3C-D0E3325F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DB3B-2181-C331-B6F4-F7D974C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0773F-9DAC-3C34-F8F8-43AA7B99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E7F91-F086-0D92-7740-79890146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3E591-DD12-5E51-F7F6-C6560E97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6C682-1483-82A9-6BA1-EB3EF6E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274AD-90D0-043F-C6E5-2AF70640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7490-496B-F899-2FE7-47FA11CB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A2568-2976-1FBD-CB0D-B188D71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7B2EC-51B5-9EE3-180F-DBF90B7E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A14DCC-DEFD-E862-3C5C-CBD8A0B7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18C30-B42D-87BB-8474-B5718BF23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5731F-9BAC-F72D-3C04-38CB3D5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D132D-1700-B5FB-C19A-1A4BB1F4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B73C3D-D040-8A6D-AE7F-CCE06F4F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18F2-2071-AB71-8E8F-857368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E795F-A0EB-350D-0174-90282DFD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9BE7-485F-25FE-58D7-136ED8A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EF554-B6A6-BD1F-7191-D042F4B1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0EBCB-F5F0-1E5F-0FA3-865D4CF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B9B45-5953-5041-284D-F7C2C63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AD616-4DE6-00C4-6FAA-8EA5DA03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20B6-5328-4152-0CA2-49254A1F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8AE18-D4BD-8A9E-662B-2EEA7879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59158-C4BC-3E5C-301D-BEE884B2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E2B5E-01B3-0627-A22A-91D71C4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7A255-AB92-BDE2-0CE7-99AD9CF1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4AD4-13F4-3993-3366-C806A151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1C21-1802-F1BD-33DE-C3AB2825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77902D-3057-102C-B0E8-A5D13F69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E4456-E3DB-3E49-7F86-1DB327ED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CCA4A-B037-6B4D-B841-9EAB54F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46A2A2-AE7D-8D80-A18E-0BDF1AF3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24DA3-4930-2F2D-C79F-D61B6CED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5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594E2-95CA-9B8E-D645-487874A3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1C318-A57A-CFBE-50DB-F10C23E2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CEBE9-7727-97EE-D805-E5252983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8B51-B5D2-4C20-8F31-8456959822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61DB7-6C9E-F4DE-7409-18122C849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AA9A2-34CD-6457-97F3-F989A2A9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6D1-A881-4041-9389-393280CBD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106" name="Picture 2" descr="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4131" name="Picture 3" descr="9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2024-03-10T21:11:24Z</dcterms:created>
  <dcterms:modified xsi:type="dcterms:W3CDTF">2024-03-10T21:11:24Z</dcterms:modified>
</cp:coreProperties>
</file>