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68369-DE03-8FD1-794F-E6C3EE1C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999C8-6C60-2D83-7360-BF4561747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B6F13-B8AF-849C-97F6-FA956FAB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E813D-1DCB-C975-0A5C-3ECE20C0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7116F-2C9E-00A3-10B0-108BFEB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07AF-8344-4B5E-A6F0-C727852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F99086-873F-67BE-9059-6585BDDB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F920F-AB74-3B87-FC2B-DAD5A494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99E6-027A-BBFF-50AE-F663FD6A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07EB3-DF8C-CBCC-5BA8-64E35E07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1F6FC4-2E8E-73EB-9213-B18480D6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AAC59C-31F8-5FE1-015B-0EB39649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9A65E-D93A-7039-7318-5CD9432B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DD89D-910C-FEDB-317F-334DE97C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B97AB-0836-2E8C-906F-0391A3C1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E70EE-5FEB-F645-9A0C-A8B3EC4A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C2E1-F021-968B-2A10-1EFC905F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075B4-A8B3-89FB-D2BE-34BB34E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B2E36-4B60-7BC5-AD41-A35175C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3A3BB-9DAC-0E29-F640-59434D6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6DC6A-5A0E-5425-6472-07B3D36F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149858-6A0A-6EE6-C7F3-CDAA76D0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74191-1216-DE15-75E6-3E7D9382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C47E3-D96B-7115-9F6E-4258C542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B16A3-B860-ED96-7378-32F396BB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F896-E4FF-F0EC-BBD0-90D4199F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23E4E-2A96-23E7-BC45-93950E44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ECA5C4-72E1-F75D-601E-03A2996CE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F975FF-CCEC-46C9-37E3-BF96417C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9D0C0-5E5A-C5E6-6388-39CC2DF5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34B97-1569-DD1E-2937-CBBD06AD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EB87D-7828-0ABD-0E5B-0DE1CA8B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33B25-8F50-6194-9EDB-5B1D9117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8BBC7-7C4A-4C1A-0C5D-75BF262E6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888D7-711E-D054-68A0-4F3E0C51A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45F4-6EA5-39B8-1DFE-1FC82AAB7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40AC9E-600E-D8AA-D136-A52A6D9A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7E0AB-1003-81D1-E34E-147CD106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25E7B-59F0-B8A8-812F-6EBBFF9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69AE-9606-3C99-12C7-F101B8B6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581F3-407A-1664-18CC-7D3CB425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5CDC74-46BC-DB79-42E5-39D4112F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386-26A5-D241-D801-1C4EE78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88352-C526-BA70-4A03-FC44B61C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CFC88D-E161-AE0C-5CA5-34A28AB8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9BF68-A03C-2C41-A4D7-B0C383E4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8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387B6-1828-6FD0-5656-E4F281C00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52CFF-5015-B4FA-8088-84186049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B22CD-097C-96B8-591C-A5CF6F02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216AA-E5E4-7C34-8120-F15C872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6535B-EBB5-D801-671A-AC4AAEEE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06EF0-52A7-369C-997C-DD8BD22B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3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DB68F-260B-C05C-35E2-ADCCF22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DD6AA8-BDA4-7879-7634-08CA36CC4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AFFDC-0EB4-8348-7416-B35AC71E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7F4A2-FEC6-1D59-E385-29688E11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B4C10D-59F7-25F5-B898-CDCE908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17C3A-9728-E274-C12F-5C10DAC7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C339EC-26D9-8C24-16E5-DAE7E160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7CB66-698D-D046-C6F9-79A67B89B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62763-D844-B01C-3275-6D3BE101D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C670-0205-4189-AC7B-70E314F139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A0B0E-ADB8-EDAF-E08A-B04DD0BA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CB34B-F4B3-100D-5324-10CE1EA1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86271-C28D-4075-A4A1-D81616E63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2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130" name="Picture 2" descr="9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5155" name="Picture 3" descr="92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2024-03-10T21:11:28Z</dcterms:created>
  <dcterms:modified xsi:type="dcterms:W3CDTF">2024-03-10T21:11:29Z</dcterms:modified>
</cp:coreProperties>
</file>