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F998-A61D-AED0-54F5-BB118BF58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798D8-898A-F970-ACC1-07862A28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1344-B21D-AABC-693E-F97000CC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F1FFD-29F7-8DB9-BD76-1B346DB6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6DF26-8E14-6CCC-AEC9-AFE162B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4A5B-7D5A-2945-C62D-5013739F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1596C-12CF-3A55-FE38-84027111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BB5F8-E2AE-35AE-B93B-C2380527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2A36E-1018-D099-242C-0B980005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CB10B-DAA6-A06F-DF6B-732B1DC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5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A5D5F-0865-AFA6-076E-983D23E1E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7E338-59D3-69F6-612D-2A4F9E333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19B3-B572-2CA0-564D-A88CECBD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AA3-6A80-CEF1-9584-1709CC4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E7345-4AD4-0495-5DD6-9375D511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76C1-0E88-0130-0F40-32E64572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96BBC-92EF-5708-FE03-52612B68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45ABB-B0BB-2584-D5C7-78CA3E9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879D3-E2D4-44BC-39AD-6B221BE3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AE598-8935-533D-6C64-F9E4C70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8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0B967-DB6D-DE3C-AF77-D48365CA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3F933-C994-4BF8-D6B3-4BA82A14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2CF7B-3533-F820-772A-6A612D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87146-FF49-5467-F974-B7DB94A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B5FB9-28C7-1823-92BC-FD3C496B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76E28-1AD9-BACB-F025-D5F8C459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EF68-09FA-0945-145E-9DC4EF8A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5A1D5-475D-AE1C-2E7D-5AE7509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02700-0D0D-EB1C-6F45-E79314AC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EE5F-1BBE-6817-DF6A-4067F12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46F22-E7F5-9FE8-7C1D-CEA19BF1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E4871-84D8-A913-268E-E9A1B8AE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51922-E9FD-BFB9-DE03-88959988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3E2EB-FE39-0797-CF43-45D437CD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F3E50-78AA-B63D-19A0-712204482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C9D7DB-439B-F938-DB2F-8AEDFD595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3C50D-32C8-743E-FC2B-EF5E0C3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460E9-8275-B324-DCF0-C16FB744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EEDF2-97FE-8693-880D-4BBB608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8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5065-B973-96CC-503A-FD221D0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75777-EF16-CAEB-19BF-41BC2A3B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7CF6D-B849-3634-F1AB-ED6DD37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8DE7C-7AA1-FE56-0D47-4E26AAA2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70F35B-63FC-59E9-5DEC-B2D9D14B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27E1-21C8-F578-B814-FD678A6B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E649A-E7D9-83CF-8605-4BD6BCAC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645BD-E4CE-03CD-9653-D321681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10466-069C-8C72-22DA-C2F4FE26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608F0-6CA4-1E2C-835C-4C861A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F739A-9504-3A63-7672-5D6C7928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2E5B0-56F4-3CD8-02BC-94298CA7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C6A8E-0EFE-63E2-46AC-EDD66F4C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5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CD35-9F64-896D-1443-2A92FD0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44960-B59C-3573-D0B3-D72CFB8C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B16FC-A56F-8D77-6B6F-2FB9529D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7AE1D-A730-0435-133C-491F47FE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D51C6-6EC9-084F-63ED-368749E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82B28-24FF-AFB1-62C5-DAC36D6D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D42AA-0DC6-78F6-E81C-C738D4E2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07B0-E818-7D25-707C-4514B149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79EDC-AA94-A394-D6F7-F267729C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65E6-2484-425C-AF3F-FFC1A3A71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A6A0D-CD90-A37D-491F-5BB772AA5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15BED-61BB-215F-E6D0-5830828E8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ABF7-AD18-4DA6-B784-FD7E0A61C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154" name="Picture 2" descr="9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6179" name="Picture 3" descr="9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2024-03-10T21:11:33Z</dcterms:created>
  <dcterms:modified xsi:type="dcterms:W3CDTF">2024-03-10T21:11:33Z</dcterms:modified>
</cp:coreProperties>
</file>