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4FFBA-F021-A104-ADD0-136062C7C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0C1BA0-ACD7-F10D-AA6C-AD103F617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E980D-8CB7-F17A-5463-50A0B4C5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1CFB1-1AAB-F0E9-CCF8-1F6F53CB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F11EC-584F-3027-DCEC-C649D945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8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28F48-315E-3A06-C9B6-E316EBD3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C8DB85-FEB3-0AC3-5DDB-C2CAE3EE7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B22DC-D347-9A35-B511-2B4E7774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B597C-8DF5-E1CC-C7FE-88617F0D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3DF65-0A27-169C-72E2-D3DCA655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9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D3EF3A-1910-FBDA-8421-27A1CB729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ACF8EE-5BB8-2823-76F3-4226C6E9D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4E96C-247A-3675-DFF7-224964C6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E31F3-A8F0-B92D-DC59-C4764AD3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FDC5B-A990-18E6-B843-0FAE9D3D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4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48808-522B-1DF5-2449-74867352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8AB97-FA86-7E13-5AF4-B1557538E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1AEBB-50A4-F034-C158-B5E90736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EF9F7-BBB0-2625-F07B-D3C5CA86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0ADA9-7DC7-79F3-B9C1-B409C8F8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7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CEE81-6355-8EDE-912D-E4194654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8DC6B-3693-057F-52FB-6316523D0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B6AB4-C2EA-1D7D-25AF-1E204439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731F7-40BF-75C5-4CC9-F36C73D7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F53E4-7EB2-8AC9-930A-B0A4014D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2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1D3BB-C8DC-2B48-7850-5585D48A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39DAA-0BC6-AE0C-CBF4-803E2E19F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4F5989-E187-F388-32EB-26CDFD07B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96AA1-7379-767C-0DF7-BDF49BF5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5E6A1-9E74-50E9-BF02-C0D07C1D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44BA9-3AB0-6892-40E6-2CD1A283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2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52496-1AD0-8B62-F910-D29EF970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09B55-C3B2-683C-94F7-407E225A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7989FA-4288-3DC3-80E4-FF88FCAC0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33749D-F9DF-0E71-5B43-476A5D884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085EE1-0CED-533F-8C79-11569D42C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9E6658-8FC3-91D9-9C71-4CC7D018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634B38-834B-667C-C0AB-91462EC9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9A1E61-EAB3-FBBF-3985-41303BCE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6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C4A29-1739-17FB-B19A-8B941538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AB630F-26DD-94B0-C3FA-ADF8CFD4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BB6970-3666-C7DF-F198-FA7B2FF6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C9A76-866D-0401-FA00-04A49462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3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009BC7-5405-F069-8447-FEEEB5DD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161AE0-83AC-8E8A-DAD0-785722CA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280530-6342-2B53-D855-939B2408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88794-C2B7-E8E5-04CD-113E4CD5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71375-D309-A479-E4EB-57A7645D0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95A9A-1677-09AF-45DC-6FA423F20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EEDFF7-06A0-8E75-B92A-D09F1E1D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CC7FA-B80C-7D3D-F95E-854F6A69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CB0F9-FB8F-80C0-4343-399148B5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16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8A0D3-EF84-E4E0-B17A-AC845745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524F5B-925C-7197-8B8A-2E74ADC73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9E642D-60F2-1CF9-23FA-DB6222CDE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A361A-98A3-F48B-509C-CB73E24E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5A5889-CF07-9C51-8165-237341C7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D5EA8-233E-D97A-0C78-AAEB3AF2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7C34AB-CC03-B1BE-DA58-90EDD29D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518571-6B9C-3AA4-05CA-CD8721908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8CE4A-802D-A27B-CDEB-F803D9699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F28EF-F8CC-4040-BFC9-B632C52974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47CAA-29B6-3143-AF5B-D32243C90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0E73D-4C10-929C-85ED-5807084CB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386AD-E4FD-46AC-BEF4-C5B229E3F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29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178" name="Picture 2" descr="9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7203" name="Picture 3" descr="92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05510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2024-03-10T21:11:37Z</dcterms:created>
  <dcterms:modified xsi:type="dcterms:W3CDTF">2024-03-10T21:11:38Z</dcterms:modified>
</cp:coreProperties>
</file>