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F6D52-6504-848A-624D-C9DD15D35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90E7C9-5BBC-81F4-F766-41E9C95DE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4F094-400F-1775-8179-12070933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7A09F-2BD8-8564-3375-13A6710D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0D8B2-DD10-94FF-1D13-B54DC75D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3E6F8-5143-CFC2-78A8-78B4FB04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4B2414-41EA-29BD-3AD6-AB9B824D6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EFB11-E8B0-689E-3C0B-DFDF4DA3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BAF92-C8F9-9CB2-9BA5-80E18BFD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8D176-CEE4-D977-46B6-E9E72913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F785C1-6F68-C21B-CBE6-36135B261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C7063D-5E5E-47FA-99AB-7B11F5BEB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1BADA-D834-55DC-64F6-E623DA21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39F46-D3DB-BCF8-EC15-7A682FE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C191C-1702-F641-D44C-69916B91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9FF3E-7AB9-B242-D65C-DBA385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1ADCF-E88A-E642-98CB-54742FCA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8FB13-2BB9-4FC1-9F06-F4BA425D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58B09-D185-F4C4-33BA-75E9DE65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BF177-403C-3119-9A60-E700A52F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2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C79A7-5ADA-C860-B90F-82EC9A58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F4460B-37DE-E714-054C-DAC7FC965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CEB90-92B8-4619-20BF-09A62754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17709-1D45-2A91-BA2F-3F85E825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9AD4C-92FE-D776-554F-6FCA6697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7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19A99-AD98-4B2B-0C96-1D43F17C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5A2EF-E329-AC6D-0FE4-70C1299D7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C03A26-48F3-2B40-20A9-B375D359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670BF-6EE8-8C02-CC72-D9144F6B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420A5C-713D-B8EB-D3AC-F0F8B0AE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F150D6-BD3B-26FA-316A-B71FF85B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3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5FE9-1CEC-067C-D0DF-03E2B07C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79AC9-0A53-B3CA-24DF-F645EE68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FAB2B-0EA1-DE06-D24F-29C912BC1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787F97-556F-005B-1047-B841D727E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513594-0C09-2992-3469-E82322B0D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7C1BA-4082-EC10-DEEC-EE654C69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21A778-3DDC-B607-8982-73D361C9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7193F1-0808-69AC-37D4-09300421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1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8212E-9CF9-C0BD-4D91-CAE7DED0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BE0634-8F2F-A49E-28FD-FE256D46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D08AD3-2DC3-35C7-DDED-1B504182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655AED-5F76-6C70-CDD3-DD698C9E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06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56F277-878E-7D2F-5EFB-9C8B5C3B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3821AE-559C-AC29-A664-7EC37685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59963-04E0-9505-6F13-D1808BE0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7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D6918-5961-EDF2-E129-34403B8E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8CC7B-AC6D-6D5B-F9AD-B0E6DBEB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8879E9-4F32-50EE-FFD2-12992F1D4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8AFDF-452D-4975-3866-4E9031DB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B0A97-CBDA-8972-B99D-D0B62BB4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58861-AF7C-C057-26BC-BDD59694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47F6E-9818-1DF7-4CEC-6FD4A46C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A2A34C-CA82-CC8D-A281-FCA967620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1CCC7E-5C8A-268C-B723-0EB5BC24F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B3A71-48BA-BBF1-3D78-CC238403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2C486-38A2-AF15-85D9-CFDDDF3C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112D11-CCC3-D25B-B2F1-61ACD2FC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5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21255F-63C9-1FFA-8494-742CAED5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5CF0D-DD35-2EB5-A276-467E698B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CEC4D-7ADC-05FE-3825-800CE5B76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28F2F-E1F5-4D71-B088-966AC99AA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90AB0-0DAD-E6DC-EBA5-8E48776DF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B4905-8CC4-76CF-C491-BC8C37593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DC409-886B-4330-B4C4-D2F0C8C62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8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202" name="Picture 2" descr="9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6988"/>
            <a:ext cx="9324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2024-03-10T21:11:42Z</dcterms:created>
  <dcterms:modified xsi:type="dcterms:W3CDTF">2024-03-10T21:11:42Z</dcterms:modified>
</cp:coreProperties>
</file>