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EB53A-0CF1-CF93-FCE9-ED72CB37E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CA6E9F-E902-3196-2162-0AC942E05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F7047C-741C-0CE9-787E-38971F53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C309-0873-4BB6-8FB3-74A6140A7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CDAC1-695D-EF61-8A41-A0BC91B82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C91A13-796F-6832-619B-1698BED1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D218-2D45-464A-99FD-7A2F847539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39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D06A6-05B7-BF46-70E8-7A4BA21B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22B430-2EB3-B1BB-8348-586A67E37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EDBC7C-B852-199E-821C-3B2F43809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C309-0873-4BB6-8FB3-74A6140A7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FC7B8E-8CD2-B1BA-8475-2C6BC876C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3E5009-7E73-A800-B99B-03F318109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D218-2D45-464A-99FD-7A2F847539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82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0C2F1D-2981-F5A0-51D2-F5A3CAE71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D3D07E-83EA-5127-F591-EAE138811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706C5F-AB38-3A91-CEA9-3AF0EBEAC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C309-0873-4BB6-8FB3-74A6140A7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1EC498-F811-EEE8-2FB4-F59A397B4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7E14E3-A4BC-CDEC-DC77-70AC6948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D218-2D45-464A-99FD-7A2F847539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01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5420D-DE4D-169C-A8D5-5758D3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202C77-F77B-3DF5-3178-D262E00BF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160AA-C9F1-BD75-A8FC-4AFFBA36E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C309-0873-4BB6-8FB3-74A6140A7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15B26-8034-82F9-5D2C-686DB8BDA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5842A5-3E04-CC4A-9743-71A74CA1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D218-2D45-464A-99FD-7A2F847539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95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33562-F04D-5486-C588-AFD92F1ED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F079FF-D004-A7FF-3E14-41DE7D8F4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12D768-F46E-22A7-E0F1-6E7FDAC0D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C309-0873-4BB6-8FB3-74A6140A7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623AB3-E887-82A3-77B3-14A07BD57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54F888-516A-483B-A764-B6E383D5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D218-2D45-464A-99FD-7A2F847539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860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F4E3D-48D9-4B1A-3641-693B18C15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D6B97F-5815-ABE7-32B1-AE5A8C977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E3231B-1F38-61EA-849E-099E53386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CC95FD-45CE-38CC-A6F9-33C303AC0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C309-0873-4BB6-8FB3-74A6140A7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08FE06-FFBE-D6BE-645A-0967DA8A8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103319-036B-D6C1-EE15-6D6122E3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D218-2D45-464A-99FD-7A2F847539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51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AB18A-AC26-FA90-2047-81D84CA05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9CEED7-A897-2478-F087-50A214F11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B2F203-D5A9-C62C-CB6E-14C120694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F5CB47-80BF-D8E4-D976-480A84929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02C572-7C16-9358-E054-86C254B32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9500D7-A55E-F2C5-5CCA-4BDE7C39C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C309-0873-4BB6-8FB3-74A6140A7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53B396-57C2-51BB-0046-E7277033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6D065E-C7DC-4A60-E0E2-FDE729AA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D218-2D45-464A-99FD-7A2F847539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4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394DA-B805-7F68-F172-304826CA1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3BEFA3-E9D0-C222-2B7F-968C2173C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C309-0873-4BB6-8FB3-74A6140A7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F43CB7-CAE2-FBD6-14EF-EDCD2E3D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B02756-4455-62E4-2DD9-E61083EAA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D218-2D45-464A-99FD-7A2F847539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06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434AE0-080A-3EAC-8A8F-B7E24ED7C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C309-0873-4BB6-8FB3-74A6140A7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7E4A94-9672-518C-4B5E-887091CC1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FFA8E2-8FC6-74A0-4B47-5E051ACF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D218-2D45-464A-99FD-7A2F847539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71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0E882-4A2A-7FC6-A884-FBC20DEA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3701EE-04B6-0B83-0D7F-F3A124A6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2E6E8F-D5D0-9731-1613-67ED659C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ABE5CC-A8CF-75F5-9AFA-3DDBBE73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C309-0873-4BB6-8FB3-74A6140A7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5DE0EB-C1A4-C9A0-984E-BFB1628C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8AAA51-2560-5C62-2F01-386D5693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D218-2D45-464A-99FD-7A2F847539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38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96F33-9A00-A595-EC91-7ADB5B95B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7FA3BE-EB28-27D6-1631-77E2EBE8B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CD6875-99A0-F7FF-43B8-896E19251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8C2BBE-5823-59B3-292E-2374CFA4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C309-0873-4BB6-8FB3-74A6140A7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337BEB-F49B-21F2-E2C3-787B83CE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AB162-0EC6-3541-90F7-57682D8C4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D218-2D45-464A-99FD-7A2F847539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17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98C5CD-9492-0EB8-972A-F223828FE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323118-306B-B631-A96F-046B5AD61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407FAF-94F2-FED9-8A66-05E32B4368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0C309-0873-4BB6-8FB3-74A6140A7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97556D-BDDC-D026-93B3-DBDEB4186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64A23B-16D7-2665-3BDF-47A9F20A1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DD218-2D45-464A-99FD-7A2F847539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99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0274" name="Picture 2" descr="9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2024-03-10T21:11:54Z</dcterms:created>
  <dcterms:modified xsi:type="dcterms:W3CDTF">2024-03-10T21:11:54Z</dcterms:modified>
</cp:coreProperties>
</file>