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640AB-737D-EC86-9AC8-125CD300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10B43-FE86-F269-81E7-043B646F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A62F6-8590-81FF-2847-F65DAB5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C2AB-E021-7D2E-41F8-EA69547A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78980-B91A-885B-88B3-5E20396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E33DD-144C-AAC8-03AE-1710C945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9E9A9-4F9F-9579-E7AF-FD4418FF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DADA2-4D4B-20C0-9C46-1F5FC3E7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08787-7C15-51BC-BFEA-8A085956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BFEBD-7545-B57D-097B-5EEC40E1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9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1DC19E-0220-C1F0-2F2E-2A380360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79FC1-3256-EA65-E50A-018CE28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AC2E-952D-A557-CDAD-81C2C387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F039-520E-566F-95BE-AAAB165E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96575-2742-7724-6B1E-12804631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2B23-4995-9FCF-EFFE-F8D8418D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F764B-F509-1FF1-3622-2CC63B5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25FE1-237B-1C9C-55E2-0459CF78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4F17A-EA83-00A6-9181-5415C500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726D2-CD2B-4F67-0B90-E8071909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4A11-9FF6-48E2-7662-B58BB335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50ECC-6ADE-C712-B28C-37C51E6D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07D0-23DF-ADFD-85D5-2C272148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B8FD-D13D-81F2-1384-D557F98A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8E87-65B0-9042-21DA-232B3A1A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8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6DB9-BE36-C38E-8845-1B73C0E2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E6B1-CA62-2FE8-0439-45F8AA677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5E75A-1AEC-A008-1EF7-08346535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85295-A9BF-4FE2-C895-EA0AABF9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A1FE8-25CA-720F-A92E-2A4F8FC5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B9D01-C864-A814-FCBD-CB7A9B5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0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84FC-0D01-59A0-76D8-25BE1671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DAF32-A353-8858-12EE-1A767384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24F11-E419-47AB-A157-A108A4F2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4EAB2-89E6-EFB3-1ED8-6188A8CF2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A3B0B-739D-5325-7450-1C83AD7F3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1B712-5DFD-F504-DA3D-2F20377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69EC4B-16D1-60D7-309A-474C7603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510FB-93DB-869E-C6A0-181A8B0D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D6C4A-21D1-C924-208F-535783B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FEAF5-F7BF-5180-5F9E-FC8E2483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39D76-A429-A24C-B0A7-33F3F0E6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A69686-F06E-0585-D38D-025E70AF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EAC25-6766-2589-B028-DB85331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8B5A5-C409-0C8A-9560-9F0C8B29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0376B-8FD5-475F-EEF8-D55D9A3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0EE58-D5F5-E3D2-FB7B-2D61EF55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201F-C3D4-63C5-7D00-1CA97D26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B9AFB-5280-443A-5C99-C043D0D5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6D04C-8A09-E57B-D386-D3743A12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BB7BA-6D0B-618D-AD83-9EF2ECAA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4B668-0AED-754A-F9A0-82442F1E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AB25F-FAB0-4C6A-A343-06AFD43F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7E4B0-F699-62E3-724B-3B001CAA3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778F3-ED09-71FD-09F6-B6EBF6E1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F81FE-6E65-627E-5B1C-124ADC05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7637E-0F9E-DAF9-DBA8-4C86DC0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263FC-3F20-711B-B339-686B632C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00D3F-1F2A-9710-A7C9-12DFB353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FE30D-0ACB-BDD2-5F70-4AC4A966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3A1B3-2219-A2B9-5922-C467497D1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6EAB2-A25B-64AF-E414-8BB02BDF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810E3-9EC8-9413-EDB4-23F983C3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8" name="Picture 2" descr="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2024-03-10T21:11:59Z</dcterms:created>
  <dcterms:modified xsi:type="dcterms:W3CDTF">2024-03-10T21:11:59Z</dcterms:modified>
</cp:coreProperties>
</file>