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5A208-6A50-F33C-0B65-B251ABECA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B28754-AAAA-05BD-1A03-DF4981F8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14FD47-001A-D183-2844-90455277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EEA4-0674-4C47-BD0A-3048059AA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C402A3-9649-8C29-D23A-B258251A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DF957-EE89-7DD2-5948-1F690A2A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C0EC-27C2-4152-9C2A-49CDAFF00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74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C2EAC-2664-CF2A-7AE8-22D7A2F09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898FC4-36ED-967F-847F-F31DE2B4C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656D2-F938-0CF0-603F-6C31F0302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EEA4-0674-4C47-BD0A-3048059AA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96453-ABB6-5923-88FC-58A0DA2C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DE1B5-1180-A482-CD59-73210452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C0EC-27C2-4152-9C2A-49CDAFF00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54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0D0BB4-4888-2987-938A-EC565A3B8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77DC75-C412-1D6F-7C6B-63FD80F1C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F729E-B61F-1ACE-AF18-B813F7CB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EEA4-0674-4C47-BD0A-3048059AA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0FE198-7413-E27C-CF35-D329FAB7A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71AEDD-F483-8553-78C1-4A925757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C0EC-27C2-4152-9C2A-49CDAFF00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28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BDD95-431C-B907-580C-B8E94A5D3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2705C-A45D-3108-C5EA-310D5929A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960846-67C4-C7B3-7C01-C3B0E009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EEA4-0674-4C47-BD0A-3048059AA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26BE6A-FE1F-ED7E-CB50-9C214075B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A6570A-9867-802C-BF6D-F70B0245E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C0EC-27C2-4152-9C2A-49CDAFF00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84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BF239-E9B1-73C2-501B-B6481857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2BFBF2-91D3-D1BF-B0E1-FE842804B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1588E-CBFB-13C6-F728-AB6FBD6C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EEA4-0674-4C47-BD0A-3048059AA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E97192-5821-5E17-6182-650A0C396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209E6-F700-8C5D-B46E-8F1A18C8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C0EC-27C2-4152-9C2A-49CDAFF00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30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D53F5-B4C5-4844-6592-2E597E2C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08A92-64F9-0353-5294-BFD2C368A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F4F021-2B77-A7F8-C5A7-13CDAC226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99414B-9610-D88B-5B65-C058CA28E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EEA4-0674-4C47-BD0A-3048059AA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B86752-F895-B88D-D231-2DA33B1C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F520B8-2E75-C817-EBEA-47F137C4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C0EC-27C2-4152-9C2A-49CDAFF00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39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D42CF-1917-58BC-B9E7-FDAED573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2C16F5-720C-989B-1B7F-61E9563B9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4F1E97-583D-8DA4-14BD-4B7ADA299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8EE4D8-E817-D15F-069F-90A75EADD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D8B682-D23C-F077-6BD1-359552D9F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80230D-DA28-7F62-9F10-5E00AC78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EEA4-0674-4C47-BD0A-3048059AA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542B57-C54A-90A7-0998-FC59C82E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92AA7B-6AE2-7118-1EAB-2532DC5D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C0EC-27C2-4152-9C2A-49CDAFF00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56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B19FF-FCBC-C158-D52B-69A343B9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448B48-4790-FF60-8660-F55C0AD9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EEA4-0674-4C47-BD0A-3048059AA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7EB83D-A25F-F7EA-FEEC-51F88368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B06461-B2E5-42D5-0551-22967072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C0EC-27C2-4152-9C2A-49CDAFF00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83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6F2976-69DC-28AD-E949-46D70874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EEA4-0674-4C47-BD0A-3048059AA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2A91E0-BD73-A285-472A-51F144D7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F7E9BB-140C-26B0-845A-62C937AC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C0EC-27C2-4152-9C2A-49CDAFF00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92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1B007-A7E8-853C-65BA-806FB527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B025A-1E83-8A40-961B-EF8407E24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9008B5-280E-89F0-5BC0-F507D9D0F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DB6872-2751-FD47-44E8-06195E51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EEA4-0674-4C47-BD0A-3048059AA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5B389E-5E02-CFE3-3CA2-9E19A6A1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69AB51-9650-E8A9-3F24-D46B9ED8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C0EC-27C2-4152-9C2A-49CDAFF00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85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74E00-2B39-037C-D765-E1D87733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D21EE1-C373-5367-D6B9-5A0497C7F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E3D27D-AD59-F9E4-178B-F4A69AD65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C77C7B-8832-185B-1228-F9AE3BBD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EEA4-0674-4C47-BD0A-3048059AA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B25F04-122E-839F-3274-107FAAD6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B51BFD-A85B-7D0E-F930-A92DA354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C0EC-27C2-4152-9C2A-49CDAFF00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78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D2630A-5AB1-15A5-F0CA-F40089F4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3DF12A-02CC-ACCA-92C0-FF5973767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C020A-045D-A185-3FC3-A91930BC0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6EEA4-0674-4C47-BD0A-3048059AA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6BC525-F920-B4BA-D9B9-C040BD537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9FCB92-581E-949F-2AFC-7379AEC29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4C0EC-27C2-4152-9C2A-49CDAFF00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40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22" name="Picture 2" descr="9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3347" name="Picture 3" descr="92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2024-03-10T21:12:03Z</dcterms:created>
  <dcterms:modified xsi:type="dcterms:W3CDTF">2024-03-10T21:12:03Z</dcterms:modified>
</cp:coreProperties>
</file>