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0937B-7158-6338-47EE-496BCF5E0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093C6B-04D0-E289-FC24-2A57BDCAE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D164B-C91B-E8D1-CA14-C60A5CB57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FE9D-718E-4847-8706-91CF311FD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49FE7B-E343-BCD9-8667-19B78DC3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0274C-DEFE-0CD8-0D48-76EADF04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5061-FC1E-476C-91A0-D2CDC37F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54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69A2B-F850-5EAE-CC40-2466DDA7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A02DC9-0DA1-3245-D055-0640F279F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4DC6B-8538-4CBE-0382-24437921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FE9D-718E-4847-8706-91CF311FD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A3B9D-424F-DBAE-71F8-010E2B2B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4EC2D-CDCA-DBFD-93F6-720048A5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5061-FC1E-476C-91A0-D2CDC37F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19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95DCA2-F88B-8F0C-C9B0-01277BE0E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1BB611-C73C-3E16-FD57-650A24951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74ACDB-1D47-1269-B1D7-79F016F3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FE9D-718E-4847-8706-91CF311FD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DBF8D7-1BD4-9E8A-5239-EDDF6A26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9B21B0-0034-1516-2F74-FB7053B3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5061-FC1E-476C-91A0-D2CDC37F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06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07A90-F47B-9525-475D-FBFBC660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A58DDC-CBC0-7199-95A0-B36FF5593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7B0408-73EE-C1CD-0260-AAD6070A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FE9D-718E-4847-8706-91CF311FD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B0C20C-04D5-F8FC-02E3-5DEC5AC6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A143D-0071-585D-3CC9-7243C8F7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5061-FC1E-476C-91A0-D2CDC37F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4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4C75C-85E9-D50E-8A36-8DD8E784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0E6DD2-EE41-D2AD-F48D-C1F61C38B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BBD7A8-DC9B-AAEF-A5B5-C26BEFDA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FE9D-718E-4847-8706-91CF311FD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E81D9-EA7E-C6CD-0D62-1BE285CA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45B3B9-A7F9-6C60-ADC0-9B1A8E43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5061-FC1E-476C-91A0-D2CDC37F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2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09B30-6720-DB7E-43BF-BA49E279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A4415-36A3-005C-C595-D6CBA5F61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6C59E6-CE9D-D335-6C26-11513441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B9BAA1-B5A9-C52B-24FC-339992DD0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FE9D-718E-4847-8706-91CF311FD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7EFD60-BD95-6D65-33C1-970888EA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0CB947-637C-606D-482B-C5895D3E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5061-FC1E-476C-91A0-D2CDC37F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46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33110-09EE-3830-4A36-37100842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4705C6-FB38-3806-A52C-6EFAD8504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F8BBDA-AA30-F5A0-E2F3-6FE3963A1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ED95C0-E4C4-6685-150C-2D450D422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8475A9-2F69-B518-4377-CACC6A98B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9B7596-8B40-44D4-1B2B-240FBD21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FE9D-718E-4847-8706-91CF311FD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686884-F52A-B7D2-A086-61D955AD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460994-F8D0-B781-5811-431FDB8C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5061-FC1E-476C-91A0-D2CDC37F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36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BAC80-0827-C52D-A332-924338AA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6F51BE-5BF0-CB56-3DE5-00B35020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FE9D-718E-4847-8706-91CF311FD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1CB10F-187D-038A-2F96-742F694B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741948-8DC8-A899-E096-B041EBE6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5061-FC1E-476C-91A0-D2CDC37F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53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3CF55C-A065-AF13-4C4B-235AA36E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FE9D-718E-4847-8706-91CF311FD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9BFDFC-C4FA-B21B-3306-A333C1A4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E6F4AA-FCC8-B99C-2493-03814D183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5061-FC1E-476C-91A0-D2CDC37F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62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56065-C42E-3C13-A106-D4410970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6A7968-D0A2-C034-EF88-AC022B788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01B3C-D29C-5AD3-842E-D80F2553F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B1DB18-C89F-BB4B-29BD-3DCE52A3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FE9D-718E-4847-8706-91CF311FD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E25123-A4F8-2957-C63A-2F673D20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E910A4-4196-2685-DA78-7254AA60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5061-FC1E-476C-91A0-D2CDC37F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87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2FA4D-4A9D-3CFF-2AA1-47BB70E7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3CC3F2-8879-742D-B24D-7C02486E3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C048D5-C9DF-684A-F0B5-B3F35DB07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8C11A7-320B-7126-86B1-E0495AD2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FE9D-718E-4847-8706-91CF311FD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59DB68-3305-46D7-B97F-523D352D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94133C-B7B5-3E93-2D8B-7FE6F6A7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5061-FC1E-476C-91A0-D2CDC37F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53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F3219F-0CF9-599A-921D-2C01BB08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93006-8DE3-CBD8-7327-E8D95D96E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5ADF8-EC99-B12A-E5A9-23D3D2E72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BFE9D-718E-4847-8706-91CF311FD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919DE-2A74-08E4-66DF-DD70BACBD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55E51B-3F0E-686F-DA32-CF9B896A0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A5061-FC1E-476C-91A0-D2CDC37F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8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4370" name="Picture 2" descr="9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5395" name="Picture 3" descr="93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55396" name="Picture 4" descr="931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2024-03-10T21:12:12Z</dcterms:created>
  <dcterms:modified xsi:type="dcterms:W3CDTF">2024-03-10T21:12:12Z</dcterms:modified>
</cp:coreProperties>
</file>