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9892-6EB5-CCFD-4366-8C5EAC68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AA77C-17CD-6BA5-8605-027FF30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F4FA-372A-F485-4D65-DDF2BB7C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167CA-312B-0AAC-7A52-EA086EA8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C692-6E62-0FBD-1CE4-FFAF1F09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7878-F434-8A3C-89F7-9577A7E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7C9C4-16DB-70E8-7C0E-1199BA10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7D0F2-ED24-78D1-803C-245D600A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C04F7-164A-6E53-12F5-CB34950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D127-2DB6-1ED5-4282-C0F5B8E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3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740F-1B79-D914-B3A6-3CF1A0F14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470A4-FEBD-DEA4-8A09-430C8D75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A9C2E-6E49-B30F-AFD9-FB4A75A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5AABA-92FB-2AFB-B0A3-FA9BF7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BA38-65AE-99D2-5FBF-727E26C9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AEC80-A86D-A761-B431-46C10CA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D8BDD-548F-E7DC-4D2A-DD037DE8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BACC1-563B-8921-0AEB-7616B849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CA881-4375-365A-7AD7-4717BFA3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AECC-BC9D-E957-6CC3-CAB9F28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D667-47F0-377F-CC81-ABA4ED55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7B822-6CE2-2B10-490A-4104B9B2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6436B-6D39-E0FF-29D4-4AC3CCAF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537F4-AC08-8B42-0259-2EEFFE9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CE01-8691-CCCE-3EF3-9469FAEE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D7DB-651C-8067-D3C0-5865304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0416-3BEE-5D51-3F03-1775BA63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3731-696F-018B-5210-69A13FD4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FA5C-B6CC-C7C0-D413-15134BB8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1025F-37B2-0EDE-1B25-87189F4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6705C-A0AA-E268-F192-6F8E9A1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8B92-40B7-5134-DF42-BF9FE19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8D590-1D67-85C4-2D9F-B918B542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6CDC2-8530-1466-1562-0D148CE0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81125-2D20-49AC-BA8C-3441D3DE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CBC68-B8E4-8FD3-6082-D22E9C35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96127-FC0E-1DBB-AB45-7F0D041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63B29-1DA7-5DA0-4472-D7335969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C27D3-BCD5-8EBF-9708-774F1870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825C8-19D3-2BE5-6934-CD54DF07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99289B-FDD8-2778-3EE6-2E24DEA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4E88E-6542-0C81-35C3-E28C7F58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5BC442-5E3E-9248-3135-A5C7C0B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38AA9-8716-21B6-B5FA-762E0E5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C9533-3E1C-2D50-D361-A2960380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5A2E0-A319-78B9-C3C7-2C0F7DD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AEDE1-ED72-984E-6212-C83F494B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53073-9DB6-B5B8-BFB0-4C7C7AE7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902C3-528E-1681-6744-3FDE4026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0F685-2C2A-DB21-C763-EF9EE5EA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74645-BD5B-E3A9-F3BD-16F92CE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787F4-E5BB-80AF-44CC-856D0FF0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2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AA61-EA44-8C47-0D2D-878985CB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658CA-D0A0-D311-2B84-3690E2BBD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BF5AE-5821-4E5E-CD3F-0C812933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2B74D-53DA-CA43-BA8E-658A1C37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9F9BD-7911-D127-632C-F22D8FF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921DC-52D3-EA80-8CAA-71D6D1B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7EF22-959C-FB50-1A02-14CA987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447F3-0A08-255B-B973-F3F913A7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4F3-F393-C667-A4FB-0ED685DE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E960-C96C-759B-FDD7-209F5B6A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0B38E-F825-4AD7-FAAD-C4B2068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418" name="Picture 2" descr="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7443" name="Picture 3" descr="9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2024-03-10T21:12:21Z</dcterms:created>
  <dcterms:modified xsi:type="dcterms:W3CDTF">2024-03-10T21:12:21Z</dcterms:modified>
</cp:coreProperties>
</file>