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DBBBF-371C-2670-7CB9-5D81E0736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D9145C-536E-FF36-51E8-0E823ECB2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35BD0A-6EED-CCEA-AD15-49EC5264A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BD3A-2389-4A93-97CB-5E4369E98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1266F-9F41-CF7A-2B48-E226902C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8C685C-A9D2-640F-3669-F749554E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4FCD-1698-4F51-92AD-81BC2BC26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68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10828-5971-78D6-6692-793823C4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3E703E-8655-74EB-AFB1-C69C8916D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8639BF-621C-0FB7-D9E3-E1B521F6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BD3A-2389-4A93-97CB-5E4369E98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4E2DE1-03BB-1805-DBED-F5ABDB0DE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BC9A29-E367-D04A-D8FC-3C73E144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4FCD-1698-4F51-92AD-81BC2BC26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8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2AECAB-1D2F-905B-DF82-7CF72F9B3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4AA5CF-9F01-6D07-0D12-A32E896C4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99BD0-57C6-B1DD-C44E-CA37F9E4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BD3A-2389-4A93-97CB-5E4369E98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B26FC8-64E1-799F-43F5-57560001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9A596A-543F-A553-AFD8-18B5DA8E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4FCD-1698-4F51-92AD-81BC2BC26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61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CB767-D6E4-F70A-2142-C19814FE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8C2A10-7308-10C9-DE64-63C4E124E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2469D-CA11-FD70-D9DB-8D3D05C4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BD3A-2389-4A93-97CB-5E4369E98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891DB6-3C4F-7653-770D-A888A534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F3EA5-A8BD-B17B-B4CA-F2A5262B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4FCD-1698-4F51-92AD-81BC2BC26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70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209FC-E8D5-1176-A07E-51E35DEA8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06B350-E008-E077-B831-830A0B70C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44ADE5-8CCA-60A0-2535-2E66542C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BD3A-2389-4A93-97CB-5E4369E98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30B0BE-BA99-5647-B23F-BF66C38E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852BA6-799C-E2C0-9410-B5EBD05F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4FCD-1698-4F51-92AD-81BC2BC26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57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ABF1A-A8D6-0400-84BC-C8F8BCC0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B47F3A-33AF-9212-E42D-162A5B95F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F91893-ED2D-7F8D-83D2-ECBFD2DA7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CCE791-A945-0521-0825-E4B06D58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BD3A-2389-4A93-97CB-5E4369E98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A8BFEF-675F-E73D-79D4-2801DA5C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E4833F-7A32-6DEB-4E73-00CD8994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4FCD-1698-4F51-92AD-81BC2BC26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86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C4E74-6257-A0FE-2CF1-538F65DAE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7C0DE4-55CE-E1D1-A7CC-EEBC966D5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69EAD6-344D-042F-8132-FB47B74BB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AF9705-DFDD-9E79-EAF6-11B98871A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7DB585-1693-6A58-43DE-29D5E38CF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B2B49C-1782-ED04-7AD5-79BAE45C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BD3A-2389-4A93-97CB-5E4369E98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D65D2C-6119-5799-CBAE-C27206836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E853D3-F0C5-6C3C-F805-C6575F3A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4FCD-1698-4F51-92AD-81BC2BC26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38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21BEA-820D-DC4C-25AA-BB343641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209797-FB8F-34CB-7742-7F603D92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BD3A-2389-4A93-97CB-5E4369E98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F36BF0-A7E5-7A91-FF64-ABC9D2CD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BF3BCF-7C34-05D5-E0F4-932B63F4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4FCD-1698-4F51-92AD-81BC2BC26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60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A77A0E-0369-48AD-E0F9-3384A2AC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BD3A-2389-4A93-97CB-5E4369E98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2C8CC6-615D-83A9-7343-4E0ADE202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C407DA-2AF7-7A85-AE94-00CAE167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4FCD-1698-4F51-92AD-81BC2BC26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12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CC629-5922-A4D4-5C21-1F8799D6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82A8F-0EB3-0B57-F025-A79CD3C9B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9A36AE-C5A2-F997-7D77-3EEE27F5E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8BD6F3-4C64-988F-DF74-CFAA297E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BD3A-2389-4A93-97CB-5E4369E98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7D3362-4EF2-133A-7FDE-29162059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7DB399-9483-348E-28BD-7CB13D16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4FCD-1698-4F51-92AD-81BC2BC26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16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F97CA-1F31-CEA9-292E-A0DE80DF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A4995B-0809-A7D9-C68C-2590AE9F2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5E233D-8E1B-7607-C70B-DEAFE1A68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B7A1DE-A257-2A6B-DD3B-6C929AD2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BD3A-2389-4A93-97CB-5E4369E98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98682A-C7AC-A6A3-6A54-6D0525CE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7BF651-83F8-6AE5-6270-690EC028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4FCD-1698-4F51-92AD-81BC2BC26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19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2FC56B-A78F-4534-512F-64EB589D3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DC2619-6F4B-7723-FB96-5C3F130EE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11C64-4914-A705-BA48-C04008DDB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0BD3A-2389-4A93-97CB-5E4369E98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3B6378-8E7F-A50C-9E97-16F0DF457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506B4-B161-FA62-26C9-FEA40D4A8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24FCD-1698-4F51-92AD-81BC2BC26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75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6658" name="Picture 2" descr="9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2024-03-10T21:13:05Z</dcterms:created>
  <dcterms:modified xsi:type="dcterms:W3CDTF">2024-03-10T21:13:05Z</dcterms:modified>
</cp:coreProperties>
</file>