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6681B-56DC-EA1A-1C5E-112534738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069BB-D6D9-888D-AE57-C191B56B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CC6AB-D5BE-98F0-4C07-C1056FFD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E9495-E9AB-D252-1FF6-C176736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CDCC9-2725-6B7B-287A-99092241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0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5029-55CC-CE3F-877C-3115062C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33DD3-4BF0-1553-955D-508D6FF9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CF717-525F-C6CF-3D11-C06DFAD9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BC803-86A5-54FB-8D21-0F7458A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C166E-42E0-E824-EDF2-98427EFF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2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47885-F4D8-F25A-3DBA-6C738DA7E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70590-9BDD-5F40-F31E-7C6AB8C2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841C-FBA0-482A-3193-AC8252A3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BA7AC-3014-CC04-BD6E-F491962A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30484-8275-D58F-8B83-84DB3B5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7616-6D86-5464-D6F1-E1FDD3D4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3607-6857-3A7A-6A44-A8FCB631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AF726-BF73-1319-36D0-AB595EF0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EB7A0-8454-834D-A492-BDB26962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E159E-5D9D-7404-4A69-F7BAA586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0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63FA4-D127-1EC9-DF0A-4F0E3587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0BEF7-EB3D-A2EB-9CBF-D6247601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F8074-E462-86B1-EAE6-EEB45485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008E9-44F8-B0F8-676B-66E450A1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040BF-0495-B87D-F3A1-4610C138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89C2-9FC4-99F9-7CB7-7A302FF0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3CB46-158B-9CA2-4440-B843923B9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A26EC-1F70-22C8-B47C-6EAD81F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38944-3EBA-5F33-7AF7-7E3CF201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78401-9B14-8FA9-2526-55AF2CE1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BB7CE-601D-549D-9B56-1F3922C2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441C-FDBE-E8F0-C2DE-AEAFB28F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AD83B-5210-3402-517E-3D4DBE2D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3D200-4AE4-14EF-1536-617BF9F1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06EC7E-AB29-71BE-265E-CA98FDB2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4AC45-5B09-EC6B-4957-07740E5F2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891114-77BE-A646-3D66-0687FFB7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29F42B-30E1-1800-8736-AF51E685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B7B12-DEEC-4B89-96C4-F4EB70F0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A5F4-2928-2B26-C9A3-153D568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6FB7F-EF26-9D30-B378-D7B675C5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4ECF5-8B6B-47E5-4FB8-0134899C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8E863-AB9A-A6A8-352C-58603173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1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C4951B-37C9-6A1A-4586-5D3B896F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5FE2C-56B6-F8AC-3DE8-96800E32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0545D-C766-8A3B-F150-FF8F87C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2E95F-9950-3C45-87C3-6C0EB6E5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AEE58-9E28-F511-C1FC-84F5FF79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2E46EF-2FFE-F7C1-77C0-F6C8364E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7DB16-F025-5D36-DE94-1FFE7A1A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098C9-8F1B-7200-DD2D-849A9B61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A4056-2454-4F15-FC78-AAA53DC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ED9C-CE95-B0AF-F3E8-563B0327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A6D71-F77B-FACD-93A8-8B36BF9FE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BD17A-491A-C616-4E70-473284C7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FD025-8034-8B2A-FD44-B72F21A0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585EC-8497-8E96-663A-63B9F58E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DC27A-FED6-16AE-8672-C8BB2EC3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7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20FC47-296A-AEB8-2061-E4B67699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E9F07-7186-7138-B9FD-A7FE3534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FB2B-916E-5D60-DE02-BAAF16B34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107F-FC8F-2E68-7697-431F516C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9673A-AEE4-911B-01E9-F47EF879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1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706" name="Picture 2" descr="9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2024-03-10T21:13:13Z</dcterms:created>
  <dcterms:modified xsi:type="dcterms:W3CDTF">2024-03-10T21:13:14Z</dcterms:modified>
</cp:coreProperties>
</file>