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0FB8-C2B6-C108-7599-87F65BBB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5E8C2-4889-98A7-48AD-B40008B0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3CC9-1DE2-5B28-3F1C-BE7A930B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984A-F59F-EDD7-A768-E592CC16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5037-0CF3-B9FA-6EC0-9FAE2936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7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5F605-8B2A-DEE9-D257-289C7EB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F0BF0-0C6F-4CA2-58F0-377C8BA7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B833F-A170-8000-7D96-0822C0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31C9F-8197-A70D-5AFD-EA0484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6E4F3-D1FE-1FA4-576A-05051889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5E46D-80E3-68C3-AC4C-5652D221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605B0-D3D6-C282-4BF3-8A4B039C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0EAA-58A3-7E70-9940-5954226D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427E-6D8A-E938-E4AE-FAA51D4B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E218-CDE0-C919-8C1A-27BDBC8E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7E82-99EB-144A-F9FA-F0EF03F7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CDCAE-ADC6-E011-1D39-98CC036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1A62C-C36A-456D-B733-8CC3D381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374D-F689-2FCC-5110-732D5ED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C81E-F7CF-6B1E-DA25-9D235E2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1747-84B5-3CD2-19EF-D4BECC1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FCBE1-9B52-E394-E1D0-18AC6660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ED2F-47B4-816C-FDB7-083E31E0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4238-E0D5-1543-50B6-4E01A33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1ECF-BFCF-1F2C-D594-EE0E5761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F1F0-2393-9C3B-D9EB-0BC095F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80C79-7E30-984D-BA26-D879FCE8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3638D-A0D5-A6DC-0BB4-8BB160B3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12C95-E2AB-26BE-CD10-B531C3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1D864-C3CB-1F95-74E9-D66399D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8A3E7-1E3E-B4BB-681D-DFFED2B2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789A-A42B-0F13-4E61-FA2FB5CC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748A0-7218-3931-D77C-4C88C233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6976-EE11-4251-F933-C9E15D0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99678-E969-D0C6-2E48-78AF4DE2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9514B-D750-21B3-81F0-FE50BC35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9D69F-B231-F41E-678A-82D89419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AA20A-22A2-DAC5-2D5D-4F6DD090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04056-D63B-1A2C-F574-D678F6C9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0DF5-DB1D-66D1-90C5-302606C6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840B5-7C9C-8EDC-EC55-A5D5493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3836E-8F89-674F-10C0-01B5A1B9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C952-F29F-5454-0186-7B8A31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533EC-619D-F912-485C-4F2A2DF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1423-43D6-728F-C510-58B485B8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D3379-C8BB-F117-3920-745BFF57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337FF-887C-39D8-C0EE-1B3479FF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2AF41-395F-EEC1-467B-BD8112C9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27CEC-AA7A-F08C-CD1C-5F051F15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D992E-788B-4F99-9166-6C0EB5D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545CE-FD30-B020-38AE-239C84D8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D605F-2ED3-70E7-4E32-C6DB01D4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2048A-6DB3-99EF-96A3-B22E5E80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AC07E-0D2D-C5CE-372C-BDAFC1E5F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722D-CE39-D2BF-51EC-F8D75E92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B2A9-2BDE-99DD-E25B-48240745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01F46-DCAE-293C-9D8B-5D48B5A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0EB8C-36F4-EF46-6BEC-F245D5D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4F9B52-0A74-23CB-663E-7AC0B4D3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1DD5-375E-B719-FE34-6E9651EC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BDADB-29FF-18EA-9603-FD77311D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DE71-5EE5-405A-AF1C-753218C2E8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C8117-481C-252D-FD03-9EE0391F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A722-D45F-5A0E-6522-4E99AC3E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BB21-BB4F-474E-BB63-A54EC62F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730" name="Picture 2" descr="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2024-03-10T21:13:18Z</dcterms:created>
  <dcterms:modified xsi:type="dcterms:W3CDTF">2024-03-10T21:13:18Z</dcterms:modified>
</cp:coreProperties>
</file>