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DB33B-C5E6-600F-62CB-38EFB0FD1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F9196-3B42-D3CF-26A5-3AA84716A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30DA-34DA-70F9-828E-7EA41C32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4EC30-626F-CAF8-55EE-297A019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E08D0-893E-FBA7-4679-DE644A48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5D853-2E15-7A16-3D4F-D8375CD1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A652A-795D-333E-7027-4218687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8D79E-40B9-1379-929E-FCF6A676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1FC83-BE31-D6E5-D7A9-C0A07999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DD06A-980E-C9E4-E4AA-38A872BB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D2BB8-C241-263E-6DD6-C613CA33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8B750-56FB-0E08-7FDB-0A5A1336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A89AC-C20D-282F-D2E1-9E06E8BB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DE8FA-BE08-B511-F09C-DD954361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F243F-1CC9-3184-0093-68573A8C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AE3B-EB4D-2A3C-571E-B00D5EB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E4411-B4F2-AB93-AE4C-B6FA29D8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D475A-31B9-A253-7751-F642CA64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D0134-972E-C703-A2DD-168CAA3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81BFB-49D0-5C08-D54F-3DFC2A99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EEF8-7D39-39A6-4C12-9DE39AE2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DC6B5-E32B-35E1-9152-27E75D0C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EEF0A-7BEB-B407-AB4F-16BDADD8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E5C47-BAC8-D7A4-7247-EC92F45A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E2983-5B79-842A-B223-72EBE09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2891-F592-1B49-C149-7FDAE421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7A6C0-6822-B792-2DA3-CBB85A7D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07C5E-13FE-4B96-B571-27D8498A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EF3FE-F8D4-ECB7-EA47-2520891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FA1EB-21D0-1B03-ABF0-9A2F2FE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6D577-A0DC-6B7D-6F51-F65499A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BA44C-4981-E632-0E99-B266E9F8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F30ED-B835-1258-B09C-EBB6809C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F1BEC-2DC9-2307-0AE2-117E0101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67A81-B192-269E-F231-7723BA9F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6580B4-E677-53D3-207A-785FAE92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F4AD6-7013-54BD-81D4-D160C214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B0C9E-C1AA-17D4-A892-4C27F570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70B8EF-C0F6-0191-1279-EB6EB98D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3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79F7-7F0C-9062-C256-8ABA6F96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73577-5F51-76E3-D31B-F0B6EFC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D38D7-366E-CC1A-5244-82FF6253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FFC639-2197-3E6B-1B2A-B085DB2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3CAF1-ABFE-C7B1-7399-0111D4A5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9916E-A593-10D6-3FBC-FF5290CF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D54DF-9987-9904-86E3-DFB94D6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71AA7-4766-D9C3-8960-42B52A77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28C5F-88B2-6620-A3E8-475BEA9D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3CAF2-C216-EC1A-D1BC-3A248B7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E1977-BF53-1996-B194-0256552B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5122D-5E1B-DCC4-3F5E-F576AE6E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1F1ED-55F6-E8CB-B0AC-7DC9B4A7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140A-44B5-7863-3790-BFC640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80A911-02EA-C67E-F6B8-FFB806E3F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B4A44-E722-47BD-143E-DAED3DA1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C2C04-7DEB-6B46-4329-5A32144E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615AD-295D-4433-9AFD-D408EB89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8C676-2D7E-4CC0-FCB7-9D2BBAB8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4522F-65A4-440C-6686-128BB5C3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D5737-4B58-0542-0AA8-03F268B1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2112-9E87-36D9-7859-2CDCC9F8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44827-86A6-D2FB-88A5-F8FF80D71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06B66-5B03-754B-884C-42027595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754" name="Picture 2" descr="9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1779" name="Picture 3" descr="9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2024-03-10T21:13:22Z</dcterms:created>
  <dcterms:modified xsi:type="dcterms:W3CDTF">2024-03-10T21:13:22Z</dcterms:modified>
</cp:coreProperties>
</file>