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63E9-77AD-9C64-C8A0-5ECDB2763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1006B-1B1A-B47C-DF8D-12DC17F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D3F9C-25F7-C309-1F51-9385696D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BEDA-19A1-24CB-6471-E1AE5F9C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B1BC-C3BF-6816-8C2B-A0B98273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9446-6468-EB91-7B5C-D8071A7B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C674A-C3B8-D08A-4D0F-C3C54B5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2991-E910-CEAD-2BDA-37E9D90B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3A419-B5D8-15DD-9449-E3D5219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FD7AE-A398-740B-F7E0-D1741F1B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39901-BA4F-1F91-AFD5-FB65A354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C0341-7FD8-8099-74FC-DA20EDE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85FF5-2201-47F5-93B1-0B1727B4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1DEA0-5817-5F57-2B45-24853643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3DD4B-2A7E-1188-6129-C08FC5C8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E3CC-657D-EF22-B9F7-4CF7746F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D07A-E898-9E7E-4026-B292503C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04F8-3A3D-EE54-2DC9-2590896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ECA65-5415-0B81-660C-1D2C00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2326-4EFD-3870-5E9A-24279263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BAD3-BB5F-7AA0-D86D-9D51BF8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EA586-8874-E8E9-D3E6-6627FD6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24A1-7780-FA56-46DA-F7D13CA5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2910-4EB9-FB10-E35E-4CCC4C6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FA68-13B7-FE1E-6BAD-BEDD008C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890D-1A68-BA3C-7C7A-90B97571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BFFED-5C44-BE48-DC3F-6CD23BE0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128F6-5E98-96CF-64C1-F175A153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7401F-F2D5-ABE9-2E8B-20D6A88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3568A-B8F8-1CB3-FE22-255F8DF9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3EF1-CB35-9D28-0D7B-5CDAEFD1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DE73-B94C-53C0-E836-74544FB8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A2681-BC6E-5E35-751A-77EEF27C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3320EF-260F-4753-2C47-72F098704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B5854-FA4C-DCA2-C83E-E4898504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FC64E-719A-F931-34EB-8F5AA5B2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3E4C5A-4F78-77BD-6C85-04D81001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D614F-4732-BB7B-5C8E-5D3EB81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276F4-12F2-6E64-06C0-7397574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2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4F0A-954D-6EB2-2C6B-D6692F98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4F0617-0BE5-3036-014D-9E974819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B02DD8-8867-E4D1-5B0D-BB5A8355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F345C-F70D-8DCC-532E-C0FCE10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7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BD36E-7F6D-2667-C554-E778B333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5FEC84-C768-533A-55D7-FE157B7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4F4BD-773F-1DA0-D064-B1C691A9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1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089E-F555-5D9F-786B-74AC3E2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DD741-2703-B26D-8E51-1033C78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BE5D7-31DF-B050-145B-CA68FC43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05FEF-E277-0C25-79F2-15B86BB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0823-8A04-A5FB-D3C9-587D0EA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CF3D5-6CAC-5610-FDA6-686FF44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0A70-8ADC-F547-CA46-BAAB7A08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F2438-7CE3-CF6A-B648-AAEEB9A8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23EFF-2E8B-AF1A-7E26-E7796721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C430C-E12F-AE12-04B3-78399377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4C899-EEF8-FB44-1B79-B7DC8DF4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8E5B9-A392-85DD-049A-6F0E0C6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DE2A5-361F-8BE9-23E8-71978A86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79AD0-D852-AEFA-CE80-5DEB8CDF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697A9-B733-346A-541A-B486EB22C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C0A6-97CD-4C65-BA4F-DD3A8ED0C5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21457-1507-2359-55D8-AF01C67E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EB7C4-F326-A849-FAD9-434A6EF1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A613-E83C-418E-8A67-312DCBF6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826" name="Picture 2" descr="9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2024-03-10T21:13:36Z</dcterms:created>
  <dcterms:modified xsi:type="dcterms:W3CDTF">2024-03-10T21:13:36Z</dcterms:modified>
</cp:coreProperties>
</file>