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BFA474-6112-362E-482B-7A40DC76BB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32DEB23-F3B4-679F-EC2B-CD5E096A43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11CEE1-3A3F-18EF-44FB-9876747D0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EF760-7C2C-4FDE-A8DB-2FF7843E531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FF0B51-B201-2687-B2BE-5F9C3D173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A924ED-DB7B-E527-2A92-E6A2B9C07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2252E-A725-48E1-9F16-83FB37893C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2256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D6309F-A739-2411-81D7-54D192727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DF58F32-6957-5D4C-2D73-DD3862BC3C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9561C6-0061-6758-16FD-E0C4324D2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EF760-7C2C-4FDE-A8DB-2FF7843E531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69286D-23C8-8CDD-19E6-13B3F544C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C30A1F-6EF5-EF81-ED19-4B08372D6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2252E-A725-48E1-9F16-83FB37893C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784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6FF20F9-0A7A-9674-77D6-660F43A189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9020C8A-2DC0-1BF9-DA56-828E376782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DEF3AB-63EC-F476-465E-089C06F46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EF760-7C2C-4FDE-A8DB-2FF7843E531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77B4DF-5FD4-7D65-5DF7-05A949649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EC3C79-254B-6D26-DEC5-38F11F897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2252E-A725-48E1-9F16-83FB37893C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0096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7F3025-7688-7C89-982A-CB7A54B00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7D3037-816A-1F35-28C8-058F696B4A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8B9B09-E89A-EBF8-5996-D3B5406FC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EF760-7C2C-4FDE-A8DB-2FF7843E531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08A9AE-49C0-E786-2537-3315D3401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B5E6AC-3C5D-E911-8C8A-D13800D07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2252E-A725-48E1-9F16-83FB37893C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7158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D23370-6F5F-2481-FB5E-EB11F83C0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94EF430-8718-DD2A-4290-DC7C8E7171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A6431F-D50D-3FAA-54C8-A31D27592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EF760-7C2C-4FDE-A8DB-2FF7843E531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FB08AE-40A7-4D47-B6D7-5710DCE55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F64168-FDBF-E620-3D6D-36845B06A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2252E-A725-48E1-9F16-83FB37893C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098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23DE76-659A-E0D5-799B-D402F7C0A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B10C61-D0E6-6BB1-2EBF-6D3912DCC7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6175043-2110-497D-5955-7A57C6D22C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B08336C-4899-1EBC-2F5F-C5602D133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EF760-7C2C-4FDE-A8DB-2FF7843E531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8E0B267-398F-BB28-5D2A-DA0D10E15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9CABF6E-63E9-A5C9-E55F-1433B59EA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2252E-A725-48E1-9F16-83FB37893C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3166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891AE3-E847-3525-6AA0-D7BFDC0EF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91DCD6D-5FFB-769D-98AF-8BDC5F70DB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FA61F7B-FFF5-BE56-AD5A-4EC7517EC0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0D305D6-D59F-7C03-9D90-2BB9107AF0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2E688A8-569A-0DF9-E88E-ABAF6152B3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74F45E3-3D41-4BEA-7748-CAE3B256C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EF760-7C2C-4FDE-A8DB-2FF7843E531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4E16425-D8C0-C437-F7CF-5EC5E2675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F3E2787-A839-349B-53AE-963796FC6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2252E-A725-48E1-9F16-83FB37893C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7189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CF63C9-AFC8-B0AA-7850-AEDB1C52D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1A799F5-8121-EFD4-ADAD-BC68F2734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EF760-7C2C-4FDE-A8DB-2FF7843E531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5BEA604-2B24-7F63-D2A7-937BCA807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6560D21-1A33-7BEE-BB36-147DF97CC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2252E-A725-48E1-9F16-83FB37893C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7271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F8470E7-AD87-66AF-9E82-2930FA483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EF760-7C2C-4FDE-A8DB-2FF7843E531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7C0B7A1-6C54-E052-6228-61AFCAAF6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63ED9B0-EB35-3CDF-61B8-8A451CE43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2252E-A725-48E1-9F16-83FB37893C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482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FEE05D-3FFF-1EA5-EA83-5F4085EF8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2C6EE3-714B-F96F-09C2-F2905359A3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EDE60CB-1295-A0FC-F418-2582B84CE7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0656C9C-2847-D3CD-7AF5-33D601A34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EF760-7C2C-4FDE-A8DB-2FF7843E531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23AAE35-4FD0-2AD9-0FF8-D86FEDD84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F375A45-EA30-D92F-086E-20F1CF06F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2252E-A725-48E1-9F16-83FB37893C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5981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31E280-BDF0-7DA7-B7D4-0338389E9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25BA87B-99FA-5E75-90AA-2B773A5B27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FB0CD2D-1B70-9B09-2271-7307183DE7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9B7F4B6-2FD3-BC64-F8D8-9FE802B18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EF760-7C2C-4FDE-A8DB-2FF7843E531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1B357E1-135B-1858-D16E-26904EE72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1DD2937-007C-211E-C267-CFDDC8665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2252E-A725-48E1-9F16-83FB37893C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3719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8713BE8-AC20-E63F-4B07-F810AA033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B5CEEE8-92D4-0BA5-51BA-A3DCE12057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3E5962-BDF2-9248-60B8-333EA7BF6E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1EF760-7C2C-4FDE-A8DB-2FF7843E531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245C89-C342-026E-E120-B1E123C0A0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7D3A02-3DFD-E32E-003C-BFAD82E509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E2252E-A725-48E1-9F16-83FB37893C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5177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6898" name="Picture 2" descr="95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2024-03-10T21:13:49Z</dcterms:created>
  <dcterms:modified xsi:type="dcterms:W3CDTF">2024-03-10T21:13:49Z</dcterms:modified>
</cp:coreProperties>
</file>