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6472-9B09-BD13-D7D8-181DBFB60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0D470-4059-D4F4-47BA-34684E01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52149-1201-DA35-FCE2-B4A41B4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4B00B-B566-2F88-1380-651DC30D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A1661-6CEE-794A-B468-D161847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432C-A054-6F9A-5F0F-D080BCEA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D8A7A-1A57-7EAB-8189-9C486AD6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0F74-6EDB-4411-D79C-858C9D5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0D-9089-2C78-CE6F-FAFE8D27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8FEF-384B-EA86-69D2-FEB6943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063AF8-60BE-07C8-091D-EE6B40E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4FA7-5D76-D28D-5185-9CF09D88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53A38-B4F2-89B3-8F06-3439D883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76DA3-4BF0-B601-A088-CE62B273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21B3C-0407-DFC9-3975-E3BC02B2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8518-7162-D3C7-877D-5CFD7FDC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41B7-7903-E42E-19C4-B87FD74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7BFFD-E887-FD06-68C5-9AC6BC1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F7C8A-C246-D927-56D3-6C4F114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CD9-C7AE-1854-A0E9-41612DC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91BD-E6B8-ECE8-DA21-9765CFE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A185C-EE76-CB6D-E810-CCF6CD60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E4F59-5277-B35E-A392-1595E8C8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35F79-CBDC-413D-91B6-2FB0035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553E-490A-FE22-9541-965D9D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D480-01A6-9210-2BC3-B2E019A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A311-66FC-D200-72D8-DFED77914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AB05F-65E7-AA26-7B49-F840A262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513AF-BBA6-94E6-4C26-8C89614F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A3047-8A87-994A-C5A6-98BC775E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AC4B4-58FA-E4E2-3A22-A47CF613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F1D8-DD28-2E9C-2E21-EA321F7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B0E2-F90D-37E7-C34D-1D3940A2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D29DE-E046-4A2A-4C6C-4F837674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BCAF75-7506-2FB1-51DC-859AE3F1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B8ECA-ADEB-171B-55CE-49A19056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08A7D-0438-5192-472E-E8FE89E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DC770-BDE9-2AC9-5339-C53707D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F0662-B56C-F4D9-1FA7-DEC2376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FD013-B999-DA11-58C9-26A14CA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FFB638-D5F6-77E5-43E7-89D0C29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1078F-3B97-E500-A78F-A044929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C5284-B374-AD60-B9C4-15B621BF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DA2BE-163F-7EE9-6F35-D79572D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84A10-CD05-7222-0171-1C3A5A19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B2711-B6C2-6375-2FE0-ED8DC61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4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99074-FB66-25BC-70E1-EBECA24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BA27D-177F-BC6C-F9DC-25A0842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3180E-2014-7BAB-E06F-A2936139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2D8EE-EC5F-F5D0-A086-096CBA25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3F68-A623-571F-8440-D60D53F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26469-B681-FE32-FDAE-4DBBDB3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DA00-2800-36B0-9A00-25C17139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1C092-C953-9C54-D65F-5971C431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A023C-A139-0F4C-8B68-5FF0819A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C14B6-41D6-C23A-B62D-474AC36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DC91-45EB-8ADE-862C-F42642C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81833-4A07-717D-28C1-1802EC0B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CF8D9-F13C-1136-9457-DB4C06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899D-F4A4-37A4-2238-73097306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3122-183E-8432-19C1-7F2B2232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DB2A-5583-4524-ACAA-78F7212F9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08BE-C812-67BD-876E-5E94360B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85E4-FB9B-7398-B3CA-EB98D00F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17A0-4C88-44E9-A84D-C924B5235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3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946" name="Picture 2" descr="9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2024-03-10T21:13:58Z</dcterms:created>
  <dcterms:modified xsi:type="dcterms:W3CDTF">2024-03-10T21:13:58Z</dcterms:modified>
</cp:coreProperties>
</file>