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6F512-448B-C810-3D3D-7F0BAC51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8205E-904B-B007-0B42-A656B2BA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2568F-30C3-660A-686B-2BC1C7B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9477-E171-7727-522C-E99694AD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1F47-2381-D9C7-94A8-EEAB01E5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6D8D-015B-90AB-39E9-768429A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744E8-9C2B-8FEC-A0DC-7A7367DD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D0B5-D814-8998-8AF5-8BF4075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63EA0-D57A-1508-B128-EC008CC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03A8-0989-4D40-B7AD-43940E5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88141D-3256-0701-29B6-74DA52937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57ED6-89C3-EBC5-70DF-A00005C0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BE2A-80DA-4EEA-EE3A-16CF0EC8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11E9-3827-6EC8-D5A7-426E315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44704-1F4C-40B6-F96A-292553A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E130-BC50-0D1E-0ECA-60D41FAD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C45C-1385-99ED-C454-BA4CFE60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785A-B72B-6086-A208-F6762FAD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2105A-005F-702E-4A0A-74B323F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42B7F-4ACA-04CF-88EA-2EA226F5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E30D-9CDC-EA01-3D6C-6FB14AD1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244D6-4F96-E759-DDC4-2F69C71A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F560-FB7D-696E-B991-1FF69D0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7724E-D357-4EE9-03E0-8C353AC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FDD92-1E92-844B-CAB7-DD42F76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104B0-F220-27AA-27EE-96BED27C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8CF3B-C2C5-8685-B098-DB1EFCB4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85BB0-C4DF-8AD5-E256-68BED043D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6E0AB-29BE-7F2C-A348-119A3CBD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FDD64-DD62-6E74-9509-C138B5A8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27FC-26F5-8E66-C485-5718EB0A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2EBC-D125-A341-19C0-68E6A517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B3384-ED8F-2D40-3D65-6B516405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54DE6-C274-743B-5D04-10832B78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E9610-254C-8CC0-DD5D-8B7CD4F1C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0139F-43DE-A0E8-C5A9-25BFA0EA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02F3EC-2481-4E1C-B287-F26DCDB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4EB41-7DFE-580E-462E-D3F9918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AE777-BEAD-76C1-E487-5753395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E99E-8564-7D29-C5F7-FC3700F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6F5A4-4966-3D4B-1096-DC6CBA5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CFE2F-ED23-1BB0-A17D-4E4D7DB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A531-5E78-9F42-C44B-F0D7AA5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B1AFB-60D5-079E-EFBC-8D56EF5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7589B9-0AF3-40FD-4385-5BE4E9C5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48E33-FE1A-C207-B667-015B0B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96AD-C8EF-E3AB-93A5-3833AC9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89FA-480A-6D41-1EE1-DD700A4F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8455D-F3E7-8101-AB3A-4799F595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D6FF9-8BC2-D227-5A56-660BDDE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390B5-2DD5-BE5C-ADCC-ACC13F9F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F1647-2E40-2DA5-D3EE-FBC1108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8AFFB-0598-2307-FCB8-6D9712CA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9EE85-D237-8BDA-9806-155191007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14768-7D54-FAA0-05D5-A99DE95E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C1ED6-E238-2C2E-3605-881CA73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67AD-BE97-94C5-DB5E-941DE24F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8C75E-7316-865D-CA36-2837410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9901C-7B19-FEC4-CE30-C8E2EE27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214A8-41BE-6F9C-8888-8DF5E1DA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747A5-2A88-342D-FC67-49AF0C1F3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4EB9-8CA6-4D2E-81EE-D35D40FF77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38B2-623C-304E-5D40-9ACC9DD6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1A74-B4C8-4D9E-AC42-7A5AA8DC2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9CF1-C959-4BDE-9B00-DB8D0F09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0" name="Picture 2" descr="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2024-03-10T21:14:03Z</dcterms:created>
  <dcterms:modified xsi:type="dcterms:W3CDTF">2024-03-10T21:14:03Z</dcterms:modified>
</cp:coreProperties>
</file>