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50F79-660E-E67C-7369-C1E1F24EB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90D98B-8ACF-A2D8-4592-CCD1758EF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75CB2-E4B1-7108-E95D-06C2B743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57F8A-5F23-DC0A-65DA-9461D5C3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DA5F1-A302-E359-3029-BF77D2E6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14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B39B2-138C-16C3-B25B-05102CB9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D6C77-8C86-8B45-6872-CAC7B34ED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457E7-9974-F5E5-939D-BFE8D8F4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97A8E-9AE7-572F-3F55-6B9FEB82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B2948-44F7-9D56-53F5-BE3B7D41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7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ED352A-44EF-178B-4233-0E32C1B8D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F47D99-8CD7-B021-8293-377C0341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DB295-7DD0-2941-B11B-70AAA79C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28D61-EAD2-C30A-F453-F33DDF38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C108A-D264-2E41-0A43-C71ABEE9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5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358F4-75C4-DF00-385D-1D6B9C73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2A65D-A905-DBE7-02A0-8550E1B5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F1924-9422-E31D-0733-0823FAD5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6A7E0-07B9-9B65-8A63-474A9095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93E88-4021-808E-387E-77BC4749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8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50B91-D25B-A6E7-2795-50F148AD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8DEEDA-5CA6-21D1-98EA-832E26165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12481-7BA0-3037-2ABC-83B06A85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0E490-7EE7-7432-E8AC-B22F246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3AA33-946F-DEFD-F9C3-676987A1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1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0071B-2DEE-88C7-1D0F-44ADDE40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EFE8F-3E0F-0F33-91FC-2F5C28824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2A2500-0310-788F-1ADA-9F48D7F0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FC1428-B416-5E86-BBB0-17E81AAA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25FD1D-57C3-05A3-271D-C4BA25C6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F1FC4-BFF8-9CD2-63E4-282A5BF7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78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1C420-AD8E-2E72-3ED2-172F6ACB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00FF91-B15D-861D-C54C-46BB0891C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A0C2C7-CF7A-B16F-7095-B04968AD7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D01029-C859-74EB-4E90-CDBFF0D5B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C5B540-D0E1-E907-A2F1-D39D64211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03E1F5-BEB4-4D5B-D4E3-89FC1C63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67AAA0-36D1-B39F-006D-CCEA1B10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2BE0F4-D6A5-8627-342D-A90B92CC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5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49762-4DE5-EB7E-EC23-8086D1D2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73C723-1C6E-D741-8D34-856222CA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4E4C8F-09A5-8785-2A8B-11808EDD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E93572-D637-9B8A-09D3-118B1F9C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11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5CE9E0-327F-63B3-0DE8-20E84FAD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549A81-D53D-B01B-1168-B353C81D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8F13D-175C-7820-064E-3A74D153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5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FC061-E291-0BBF-A9C2-4C97D78C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6E09F-41E9-B9CC-4881-130998D83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CAD56C-88B5-BD56-ED67-EA0842AF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0359B8-4E40-B9B9-7ABC-D6A8B8B5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524608-4E96-E23A-050F-38CD09E5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65F31-4548-9CDD-592E-B7AAB25E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35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47141-0ECF-FA3B-C126-25D79D93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5909F9-8A7E-3C78-4F79-F3D85ECFE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35F46E-E20B-CE58-577E-4C64A80D0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1B826A-3A95-D061-F453-6135A0EF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BAE26B-7B61-1503-8857-BE95BD6F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CD673E-EBAF-78A6-C287-D97CEF0A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5E3356-4446-EE72-7AB1-90074F22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B20C7D-3596-7B01-8D97-3C0BA8275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0210-3D3A-56E1-CD1F-896E32BAB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1280-6D84-4D15-A8C6-AF3570DB38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1F479-1CC7-9AFE-A20D-5B51D58B6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C5C38-D433-31C6-29D4-64C2CBE8B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AA534-48D2-4ECD-9156-C905E6AD9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5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42" name="Picture 2" descr="9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2024-03-10T21:14:16Z</dcterms:created>
  <dcterms:modified xsi:type="dcterms:W3CDTF">2024-03-10T21:14:16Z</dcterms:modified>
</cp:coreProperties>
</file>