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145B2-7E44-EFDB-E8B8-47C82F6E5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2DAEE-7199-75B8-1D98-305EEAE66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0025-C665-C424-DF0D-44C8823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C2F2F-E91C-3899-AFFD-6BE002E5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9EAC3-493A-E853-2A63-D1F5323E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3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0C91C-713F-CCA8-AE1D-494EEBD8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B9A5D-B7A7-0B6A-A207-12804A5C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98E05-1FCE-B2AA-6A2E-5D99375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2AD10-933D-6CD4-5D11-512AB2CE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FD45B-E6A1-E5DD-2513-252A97A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F95F2C-11B1-D20C-E819-9D623B0D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4D320-33B9-CE30-7568-D4FF4D46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FE315-D2C3-DE25-8F47-724A7E9C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63F4B-99A9-EBA5-71C6-0B5A623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839DF-30E5-6254-75C3-C17CADC3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5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E71E9-2063-8A2E-1FA9-2F6C1858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ABEC8-225B-7696-BF9D-909F697D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2147B-7CF0-F0CA-AE4B-B8F686FD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399D9-FB78-4040-FADA-142208C8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13FF5-19F8-B48C-C5BA-DA1F247C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6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F5751-4222-1901-F43C-AB7493F1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E5DC6-E7D3-EE5D-A364-AC887B56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E7BB6-00DE-31A0-92C5-20E9B03B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42466-381E-651C-1A01-C3E05898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E101C-7643-1042-2021-0ED4C65E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14937-4B9E-F4D6-BA7C-22865DBA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060F8-471F-D931-2FAC-C37C20988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C510F-DB72-107B-ABF5-A83E55380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A521C-8198-1AE6-A628-C5BBD9D7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F0C1D-3A51-2084-6C65-E68F973D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643DF-AC6F-2581-4205-5E71F2AE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1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A05FD-1A72-1B01-585D-3582B225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798E7-520A-C41A-2E0E-C1517772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ABD74-E7BC-974F-4FFD-2780251D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3134CF-7BAF-BFF6-0654-4688D23B2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48312C-B519-7836-8435-FF8675729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B4458-28C1-4F76-344F-9E4DD7FE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1AEB29-F6E4-80A6-8F13-62829461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D87524-B82F-B742-BF41-4417D16A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B4852-C772-286B-8E8D-45B9117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5602E-3E45-CD16-A15E-952DC02A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707542-C1A9-6F53-7520-2F81FC26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98F2A7-7BD5-C79E-8364-881B398D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52C55-3546-8D6F-916F-1DDE2D8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7313A8-2786-7FEA-8579-FB98F230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6C99F-DFD2-6024-BC77-728F01A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5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08624-CF1F-DA44-8843-6F3AF65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05E35-91D3-6D09-4D3D-EE2258D3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6B11C-909F-17D4-E5C0-4422B6DE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D0841-769E-5D64-7CA5-C8AFB4F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A8031-8F89-9125-8637-CDDD31CE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96DB6-D357-369B-43C0-11D0A2AF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E7B19-6A2A-1670-BF6B-07652AB7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2FA6A2-3F48-7028-6C75-BB7CF30F7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8EE79-040D-28B6-E8D4-7F8A6581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09785-E3C4-D1A5-0E54-E5EF0C5C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B1770-C64B-DADB-A53B-679944F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4E851-2CEE-F434-1637-74F78704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8DA14A-AA97-40D3-612B-9A7CD4FF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F9156-86EF-E94D-EB98-A762AC8C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D2643-C5F4-D67F-1DAF-12FA9B555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520B-26EC-4A84-9294-D6755F4322B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07299-22D0-E772-96B4-D50EF6C9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8CC1-7C4C-4697-E2AD-6671D1C62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EF4E-64CD-4D2B-97D2-0647ECE06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7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6" name="Picture 2" descr="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5091" name="Picture 3" descr="96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2024-03-10T21:14:20Z</dcterms:created>
  <dcterms:modified xsi:type="dcterms:W3CDTF">2024-03-10T21:14:20Z</dcterms:modified>
</cp:coreProperties>
</file>