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74E9-77E7-AAA4-7F99-FDB7C79F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B8D11-CCEB-1190-9A3D-A7541676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80252-0B3A-4E00-26E1-D6DD4897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D9D4-FCA6-6B30-A5E8-9B0FDDE0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AF8B0-C93C-E09F-0A49-6B660133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10C5-9C1B-D973-91A6-AD6BB11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D53E8-7A2D-1B15-4D6A-E6788664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36C41-7BC5-2447-942F-609DBEE7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EAB8B-7F6C-F87A-64FE-CFDB66A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848C2-8646-2082-629A-6837DA9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27F37-D035-A6B4-5C1F-94C5A574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ABEB4-8EDD-63FA-F68A-E4F554E1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23EE4-19EB-C19C-3778-F645D46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911A-18CB-A1EC-E45E-4D61FEEE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9623E-6437-F29C-8735-196C2DC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A3A-0BE6-3A30-3125-4D8001E8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198FB-A17E-F45B-FB6B-A679DE70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98A06-9ACB-4973-6FD6-0B64D11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134AB-EF4C-CAC1-069D-11A5D91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C693-EEBD-A85C-61CE-45403FD7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2948-5AF4-E210-E771-D22CB355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75655-013B-6454-AE8C-E6FA2BF9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3E3F-C234-1076-1F47-5ED00F5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724A-E8F8-2DB7-5036-326A590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C3694-8142-1858-F721-7ED31A4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8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8819-9879-0990-76A1-46D7D4D9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AC90D-54A9-D1F5-F3C0-9C25007A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63B5-383C-DD15-E57E-5DB9A2C9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0C52-874B-ABD1-A0A3-1A881A4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C4E1C-59A4-0B61-C9D0-DB04D870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F143-00A0-65BD-EF11-8A773821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9351-3FF8-9233-8C04-0BA80022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2820-F00A-125E-CB00-F0506A0F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85688-9FD7-2555-0F95-D0B85971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2983D-3E1C-FC1D-F325-4F086E4D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85214-5172-5B3D-7D1E-B1CCF343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19B98-763D-3C78-82CC-94CDCD84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B942C-9415-B65F-1296-7BC0ADE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B1795-8C33-F2A1-A528-A349370E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D630-6981-69F9-3B37-E5648EE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15D5D5-6FFB-B6F9-CD9D-277E13A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37A96-9427-494B-6E07-A32978B9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FEA4E-F6BE-180C-5057-973D17F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4AFE8-81F7-7A8E-CFDE-B4C29DD7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88117-B759-5CC8-7D75-D8A3F0B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803DF-B35C-733D-C648-C90C837F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DDF7-F9AB-42EB-1F66-2648FD3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57018-E43F-C284-E9DD-F0115F66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98925-3B74-80F2-7EC1-86BD4B4D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6E644-9314-E15E-F517-9B544EA7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DC987-D829-B269-ABE5-92541992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6B632-D62B-C78A-9529-17C032B9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097D-4D44-EC3E-D4B9-DCEDD21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8F7C9-65AE-7E65-3036-97786193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8C2A3-4565-AA40-B1BB-87161A88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9E51E-0F4C-BE10-4150-1C6170BA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990C7-7B49-46B2-3282-E30B2C8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985C3-2A33-2D6E-49A7-8D831B7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7FCA1-BE4F-8FE4-E1B3-5BFCEB0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6E836-AEF5-A109-EAA6-E1E3B2D7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C2EE3-F22B-61CE-D5F3-9FD871FB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5707C-C362-0910-F9A1-548895B1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1930E-257C-539D-AE92-9889CDAF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 descr="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2024-03-10T21:14:29Z</dcterms:created>
  <dcterms:modified xsi:type="dcterms:W3CDTF">2024-03-10T21:14:29Z</dcterms:modified>
</cp:coreProperties>
</file>