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0F607-01E6-E163-14FD-CE2C6DC63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9EA640-97E3-7618-034E-0AB94A6E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668A7-4B0C-84CF-9A7A-4FB7EFF0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EC07A-5235-4353-39A8-C4F63997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396DE-C9B3-38F3-0493-DF1FD2B7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54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5D421-0663-421F-E0E0-060BFD7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E53FD-40FA-D1B2-3E96-BEC4A401D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F2D5A-65D7-25AA-88C9-2098702E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51D9F-F8E2-FBBC-7569-658BA737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3380A-B955-FF33-AA56-BEF194E4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62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419C77-7E90-3A0D-67C7-04ACD0F81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4730B2-46E0-A4B2-38F2-FC5298B5A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EACDF-6D2D-7FB5-FC73-3E131D37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CCAD4-342C-774F-0D1E-528021D6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B5F3D-5EA6-7FB4-2068-7276E90D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6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DCC5E-146D-222D-ED9C-23F2CB6A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B174C-A819-7C29-A48C-FC97F2C38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D88C0-5947-EBFB-BFD6-E0AE0DCD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6B2A2-B25C-3DC9-DC5A-343FB1E0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75D6A-16D0-44A8-EC4D-A696B03A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17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D9A41-2FE9-8CD8-E406-517B603B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0E28E3-BA76-335C-6CCE-491A25398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70D03-0D70-A434-B3C0-14DE0616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FEA9A-5854-3137-E19B-6F0254F3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B8157-3A82-91DB-B6DB-452A1F83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3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F79BC-0312-B736-D938-F66DC267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0E21A-7282-3D9F-B0D4-8BD07B98C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6443AB-A900-6A84-0626-15CB729C7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E75AB-A20F-AD59-C8CB-CB9B9ACD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1B84D3-4317-9FCE-2422-CE2258F0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F233F-38B4-C781-BC64-90A5DDBD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71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CF364-CFED-EE7C-73EF-1B830DE0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47F4E9-F2A5-8401-FFFF-5480D5E71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D87955-B443-3D09-9FC0-CD0C2D92A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690BA3-F719-8AA6-0C3F-BA631D745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B4E2FF-790A-1726-70A7-D0A22E823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8584A5-E69F-686D-39D6-73056818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EAC253-831A-151D-446F-52D1790F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B63B81-C80E-9577-F2FD-9E0DB7C9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69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268D0-6056-AA5B-BCD2-5B38168A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8169A7-F4D6-CDA4-7804-061D28D8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18B338-954C-036D-E219-FB3CE049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20060E-5344-12F2-5D5B-A6D44C63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65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546389-8941-3A00-B1D9-6EB6A9F1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293C84-DA63-9B61-51CB-9CFAD669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C530FF-EA56-94FE-4759-AE97C1F0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7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AE4B6-C258-E2D8-0D17-6D69D2C0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4CA27-1970-693F-2838-19F83E06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7EA508-EC61-FEA3-847E-FF9FF562E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9F00D-DE18-CE83-B64A-48F7016A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A4DD4D-9EA6-5F74-9A3C-EBBE71F6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34DCA-A382-A3B1-75FE-01066326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7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5F7D1-016E-D1D0-2516-E1C844E6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6ED27C-6209-644C-87FD-9741AF1DD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6A894-0F6D-AA06-B339-212008D88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99FC6-15E3-2ED6-F73E-48EA9C7E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87173-91E9-B853-8001-BA585A0D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15566-36A3-7E93-54D9-802F4A42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4E9142-AA28-6331-AB3E-3386DACC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3AE67E-E7A2-D25E-E9B1-B3798380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640DA-1E9D-2537-6B13-5C732D981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F88D8-B709-440F-BD5A-BD1F539FF1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8948C-E560-0131-C6C5-0BDB9FBF6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ED86F-4B7E-C834-15FE-6A6028F54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F50ED-8BEC-43BB-999E-EF89D1DF4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45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7138" name="Picture 2" descr="9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2024-03-10T21:14:33Z</dcterms:created>
  <dcterms:modified xsi:type="dcterms:W3CDTF">2024-03-10T21:14:33Z</dcterms:modified>
</cp:coreProperties>
</file>