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F462B-FAEE-3A28-571B-BA9EFBF85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DCA1ED-04CC-538E-D811-022B1D3BF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EADA48-5B99-EACA-09CD-65C867635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1469-322F-4074-87AD-BFB787F408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8A4AF5-CE77-B1C8-4134-0B738990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DB74AF-0AC8-38FD-1852-14DAC45FA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3A6D-FE43-429C-959A-0B65108E55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766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37260-63E9-8F6E-9F22-40CBFD897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D6937A-F5AE-992A-FC1A-1F33AEE09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E4E3D7-A37E-4112-5B18-AADC63B33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1469-322F-4074-87AD-BFB787F408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9B594B-DCC2-38D3-310E-CA3C56943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F6E88A-16AC-BB0F-5359-68BC7D78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3A6D-FE43-429C-959A-0B65108E55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920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786167-5337-011D-5121-11C27F61E1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0E4553-BEEB-B91D-9DEE-AC024347A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605B37-A3AC-7B3C-668B-34F188A4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1469-322F-4074-87AD-BFB787F408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55711D-7711-4BCD-1976-DDEE19C79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111613-301C-ADA4-1C2B-DF3B057A6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3A6D-FE43-429C-959A-0B65108E55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044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38F9F-1B90-E956-B114-55C355A1E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FCD6AE-6D87-C3FC-3AD4-E2E33545B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513541-FFE3-52A0-8B93-928ACD9C0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1469-322F-4074-87AD-BFB787F408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101BD9-EAEE-5179-8410-38C59FE70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F09052-629B-FD14-285C-02D0CC934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3A6D-FE43-429C-959A-0B65108E55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22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EC8EBE-C16D-1D8A-BE3F-C581E32F4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C9709A-39A1-CB26-727E-EEA6661EE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924F11-0332-1E75-970D-7F09BA39C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1469-322F-4074-87AD-BFB787F408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C83818-A9C5-F875-4EEE-6194FA7EC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33F26C-3D6D-81A7-60FA-5A6A20FD2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3A6D-FE43-429C-959A-0B65108E55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461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6F808-DE86-17EB-AACD-643D8F242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0FDB5E-C36A-CFF4-4439-FBB7858E30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242FD7-F88E-673E-72FE-1AA133E90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4D1E4E-2148-B2D2-5A91-A52F88427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1469-322F-4074-87AD-BFB787F408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4D2C8E-B3E3-22C0-D3CB-CC2327490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ACFC7B-659F-5543-9830-475D3A3C4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3A6D-FE43-429C-959A-0B65108E55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54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272FE-3977-96B4-89A9-160FE1FC0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F607D9-C728-23B7-A4CC-60B8B863C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E9876B-8B2F-4F48-863C-56D45B970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9C8220-EBDE-877E-79D6-CE93DBC56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12A180-CFC1-A088-BE04-CBDD76F220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2144D4-75B8-46CD-4A25-914059033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1469-322F-4074-87AD-BFB787F408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425EA4-DC19-2980-AC56-37F8167BC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7CDFC2-59E6-3A1A-A78F-FC9F059D8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3A6D-FE43-429C-959A-0B65108E55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678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58AFE-5815-CE41-AEEE-121A93CEC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69CFEE-B1A3-CD65-8DBE-A6881C0B8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1469-322F-4074-87AD-BFB787F408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8303E1-8EED-2DDF-6AF8-AF137A16E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71992D-59E5-D6C2-C036-BE7A2AC1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3A6D-FE43-429C-959A-0B65108E55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200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18B601-C444-509D-5444-F4F25A212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1469-322F-4074-87AD-BFB787F408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F3FA42-0780-3351-92BC-8450A994C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E8B5F4-3433-3069-0EF0-CF36A24D8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3A6D-FE43-429C-959A-0B65108E55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239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E156B1-ACB9-AB96-5E53-F77DBFE0E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579F52-536F-4C5B-9340-44F0A38E3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3DD033-EE0B-C77D-3164-DDA7562D4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4919B4-A12B-5173-BED4-89D23069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1469-322F-4074-87AD-BFB787F408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80E451-E621-EB58-3662-D1CD2EE89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A03C8A-D431-99E1-A182-19F6C03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3A6D-FE43-429C-959A-0B65108E55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40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EF361-0B75-782F-DA1B-61EB27C24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E299BB3-31DE-5BD7-F0E8-92528A906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A285B0-A3B2-9637-9AA5-D150B0952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646481-6A64-1D5E-2784-7C0864186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1469-322F-4074-87AD-BFB787F408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DF0D6F-6EF8-4A27-3B2B-D4FF83DC7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0D349F-4836-7548-0492-B32684EDD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3A6D-FE43-429C-959A-0B65108E55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918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0C6C85-CF3E-F68A-192D-A25214971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4BF13A-6647-2FF4-C7F6-79AE733FB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03712B-C54C-7736-6C3F-9CD92DBA6E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21469-322F-4074-87AD-BFB787F408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04DB14-6791-2649-B42D-3DB08FF80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BC80F3-01DE-9C8E-13BC-2BE695E05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33A6D-FE43-429C-959A-0B65108E55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008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0210" name="Picture 2" descr="9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1235" name="Picture 3" descr="96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2024-03-10T21:14:46Z</dcterms:created>
  <dcterms:modified xsi:type="dcterms:W3CDTF">2024-03-10T21:14:46Z</dcterms:modified>
</cp:coreProperties>
</file>