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5F0B3-F4B3-AFD9-8B22-DE9308C8F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8A6348-3487-82EF-1596-801970E19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99855-3AAF-A1A5-6890-ACD70ACA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EF466-FD53-E114-C608-8C9D2DDA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92FA5-966C-CFD7-F1C8-C40F9181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3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AF0B9-625E-4F6F-521B-E7ECD53B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98125A-82A7-F1F1-262E-F97E82FC3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B5640-942C-EC71-45DC-B55B9DF7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68BCB-AC0D-D942-4F43-64288B53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366E9-D599-0CE3-D1CE-663605A5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3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390AE6-0F47-EA3F-DA43-98626846B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791C89-FFD1-3381-9067-2B04624E7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250A9-149C-5EF0-CD7E-0F053560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FBA84-8F93-28D9-9AE1-56643B3B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30CA1-2AE5-5047-EC46-1228A503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74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0E538-8E1F-4A9A-DA0B-C28ECB68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CA8B3-C7C5-E40D-F239-722AE2433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27B30-1EF2-9E49-2D8F-4ACD49D8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3BD35-2563-6C94-A012-99E6B1B4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11D26-2E94-83F3-C606-9F419398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9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48394-8185-8A7C-48DE-BE8A9F76C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F712B-BA9E-A6AF-BDDD-32A64E4D8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71FEA-1802-D4CA-3C50-1C54D7B4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B6FBF-7E39-E961-DB48-1F92159D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D0D1C-CD0F-4A7A-DD8A-2FC6B98D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BFC81-73A8-C858-F713-53A7DB19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A6E43-C860-ED0F-D294-4D82FC854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61F4C5-1014-4CDF-F530-B86ACB7E2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3149A4-FC15-075B-C33B-60E74220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BEBB03-5A09-740E-9B05-FDFB1322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A872B-4E1A-7719-2E1D-57B220E1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4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B3ED6-7865-53BD-03F0-DD958F26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FA7C86-57D3-52F8-D94C-FFB176C3E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44366-D03A-D865-A18E-2E576F16F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5FC897-C2AB-275E-6438-5E82811A7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A3DECD-FD8F-A92E-43CB-66123DEE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1AB2F7-5F14-4B63-6C5B-FAB4C6E6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4AF6C0-2E5C-C257-54F3-7B4BC44E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0D7513-7A34-4674-3B5C-6C03CC24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56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C726B-017E-D602-766A-AB9C6CDE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58C700-36B6-8EFC-4074-FCE6AD05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AF2130-F016-D9D0-61A5-6C9CE4BC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F1B1A5-7239-1815-2C38-BCE9DEB3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9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D39DC8-03D0-ABBE-5DE7-8BFD3644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1A9BE9-0ECE-C2E5-D309-332F8F6E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335BBF-EB9F-907E-EC3E-DD110D54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0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DA260-3E81-EEBC-6342-3C91AF75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BFF81-CABF-01AF-5075-4F15341D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144092-6C96-4BA0-7C7A-8EE49C22C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96F20E-04F1-4187-C07B-2946688E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9392B6-B058-52AD-BC88-9EE14C4C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6D8831-5726-FC3D-DFDC-E3E918D4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90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014D5-4B5C-03E3-60DE-548EBE8BB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0EC438-AEF2-5CCA-969C-2F50E57D1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DFF0E0-C86D-7C0B-5BF1-B4517548C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23546-2CAF-FF79-BB05-442B9979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0E2B60-E41B-371C-4D48-48F86073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C1C835-7143-8F27-F2FF-412282BF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99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0C53AB-FE6E-BB64-B766-7B73282C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F94EA-1BC6-26DF-932A-012E2255C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46F7F0-1403-0BDC-6A59-064A6B82C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7133F-C87E-F548-ADDD-2CD45206D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96E60-EBC5-C3E5-F41D-6D8C83917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1234" name="Picture 2" descr="9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2259" name="Picture 3" descr="9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2024-03-10T21:14:51Z</dcterms:created>
  <dcterms:modified xsi:type="dcterms:W3CDTF">2024-03-10T21:14:51Z</dcterms:modified>
</cp:coreProperties>
</file>