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41C2B-EBB4-D120-6599-DA91501A9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C4C412-C8F8-2690-0C2F-9E2767FA7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84EB47-689B-20BC-C7D7-977E4E11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6AFF-ECEA-4C63-A9B6-BC7D69B196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EC4180-50F3-98F1-6A75-71FA053E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789FA3-B3F2-3240-9E32-5CE7B130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E863-3178-4685-A8DC-D4C4D335D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01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4BAA2-9CD5-DBAA-9940-ACF7E3A6F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87B685-B8C3-11E8-B18A-763818823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725B57-F344-7914-B95B-932F5432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6AFF-ECEA-4C63-A9B6-BC7D69B196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F376F9-707E-6A4A-CE96-AED0A933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07142F-B476-AFF2-A791-B41E87C5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E863-3178-4685-A8DC-D4C4D335D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4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11E4B2-C119-6B2C-8099-335C35701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203E2F-7800-AD6F-744D-43DB383E1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BB13C-F386-8B91-10C7-574AC9C34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6AFF-ECEA-4C63-A9B6-BC7D69B196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76D2AD-33BB-897A-8B11-83A3FD91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C49F1B-CF3A-B70D-96F3-B8E8327C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E863-3178-4685-A8DC-D4C4D335D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6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CFE88-D264-5306-D9DA-E7C00217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22D861-BC43-08BA-3FDC-D5B395B58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350C23-E3C8-2474-71F0-E52AD856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6AFF-ECEA-4C63-A9B6-BC7D69B196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6D379-A430-C927-859A-0FB37530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B77870-D9DA-EA3F-F4EB-8FE139BE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E863-3178-4685-A8DC-D4C4D335D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14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52C91-FCCB-3B3C-8BEF-0E363EED2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9D54DE-319F-C97A-B946-FCE6C87C0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A57BB-D5DB-EE52-8E15-632C59DA8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6AFF-ECEA-4C63-A9B6-BC7D69B196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0D1E24-664F-CD49-1515-74E000AC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4A3AAD-5169-0249-3EBB-5608F609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E863-3178-4685-A8DC-D4C4D335D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937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97603-F678-114D-73DB-A87C5436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810717-E5CB-84A6-0536-12BCE8F26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8E00ED-1AA8-97E0-B3AE-C1249AF44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68F3C1-9EBB-9961-8181-0929D6A7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6AFF-ECEA-4C63-A9B6-BC7D69B196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6C17E8-EEDE-04D9-F46A-A8071BEF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26DE56-A483-43D1-E1A3-BA776ACC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E863-3178-4685-A8DC-D4C4D335D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3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30A7D-76CA-E6B9-1A7E-EF04FEAF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306B52-C856-4A06-A682-563D8D4F4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9B115D-FACE-8141-A443-77C35171D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94EB1D-9F03-EE73-76F1-90D726AE8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97DA65-C189-D6A9-CE76-0835A2043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9F4505-8584-17EA-4674-620CCFE7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6AFF-ECEA-4C63-A9B6-BC7D69B196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3DBE97-AEC3-458F-9E7B-C3FEFADEF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6B1BB1-4492-FAB9-FBBB-F7F811D5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E863-3178-4685-A8DC-D4C4D335D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85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171E8-D64F-0F02-7489-7304483D1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E8703A-00BB-1E88-771C-92C981099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6AFF-ECEA-4C63-A9B6-BC7D69B196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E2A9DE-2C18-CC6A-1E86-9F1AB0314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D237F3-5CEE-68E5-571A-9EB86D34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E863-3178-4685-A8DC-D4C4D335D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71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8E12C5-2FDE-C82B-BF4B-C6BEC110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6AFF-ECEA-4C63-A9B6-BC7D69B196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7027DD-AC6A-8485-4087-D7751047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E6DB7A-BE34-99BD-B4AC-12781898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E863-3178-4685-A8DC-D4C4D335D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B3E32-E63D-B752-332A-691B537F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AE201-A957-A121-942C-D7FC7882C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1D4B6E-7916-8FC5-4132-DA77521F2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2809F-3341-A83E-59DB-B13FC907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6AFF-ECEA-4C63-A9B6-BC7D69B196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C65631-B34B-B7FA-3269-E0B0E2D1E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F303EF-2803-A6C1-3CF6-4C52C2BB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E863-3178-4685-A8DC-D4C4D335D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58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7A4D0-8249-FB24-F19A-0FF8421B6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75BC2A-CAAC-F7A6-0372-C5BC0BF83F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0A8FB1-047D-CC58-102E-3794F93F1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90B638-CEAE-122E-76E5-A8CAF0DC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6AFF-ECEA-4C63-A9B6-BC7D69B196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30353B-5978-5CBF-445D-FBBC18CD8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43D888-7F9C-DA43-DCC8-D713C2AE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E863-3178-4685-A8DC-D4C4D335D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72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93906A-BC89-C000-1C99-A3182EDD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498C13-8D86-ADBA-EB58-9FDADD489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12D7B8-9E24-CB2C-899B-D228E8F89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26AFF-ECEA-4C63-A9B6-BC7D69B196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DF8BF7-62BB-AD3A-4C6E-42BAB7D32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2A3581-696C-30A6-EA3A-8ADA8CE33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9E863-3178-4685-A8DC-D4C4D335D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76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2258" name="Picture 2" descr="9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2024-03-10T21:14:55Z</dcterms:created>
  <dcterms:modified xsi:type="dcterms:W3CDTF">2024-03-10T21:14:55Z</dcterms:modified>
</cp:coreProperties>
</file>