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CBEF4-02A6-6A0A-9AA1-9193ADBD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BE214-DDA9-090F-2DB3-EB3D8DA54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F53D-6FEC-39CF-6AF6-CD4035C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FFD5-2062-55C9-6E49-FB7B5A69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BAA47-04DA-DC50-8A95-F13A8356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FD6C5-5502-589F-FF9B-D207C74E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C7E20-2886-B5DB-DBEE-CA024D2C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58925-ECEF-EF63-B9F4-9DC8395C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93761-3FF7-6ED2-6F0E-E9DE8232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A2FF3-EB5D-9ABC-B955-5461A6E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BB0181-D170-6F88-47AE-E5B55FF98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0543D-FB59-E61A-AA49-0313F57C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525FB-8768-D44F-8C35-4F97F34D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89C8B-05A6-FFDD-A3F0-F509E879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C7C54-DF64-1EA2-64ED-50B59C8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2BCE-FCBD-2E91-24E0-DC6CB95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68960-031A-6DD5-337A-67A60AA0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3272E-B399-0742-EE9C-006EB22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AD8E3-1886-D499-A972-E398E9D9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28A9E-C462-9878-8ABB-87331E55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2B37-29D4-011B-37C6-210BD212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B7BA4-003A-F627-6B45-C455B851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FAA4-8D86-2BA7-461B-E4811864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2E842-1C25-8813-522D-589985C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58AF9-03CB-B396-0F9A-1646755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A2EE-A0D7-018D-F20A-60C84442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43D74-0BA3-AE6D-7A94-BC42120C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9734F-10B4-5AC8-8619-B340102D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EAB09-06C4-1C8B-4F44-D11CD136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BE222-DC4C-A64E-328F-03D8DB36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18FC-7532-0E7B-46E5-266CF112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CA9AA-0956-C3D7-BD45-9EE469DF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9AA4F-83BA-E694-628A-C2AB1CDD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D2DA4-F552-D053-8BC9-130A967E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CC344-AD34-47F5-9B05-1987CEA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530F0-6D97-345B-46DC-37B3B8858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E5A82-86C8-8386-BA18-903516A6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0E1D23-5A62-824A-DD89-34D9EE55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971D0-6E00-6C02-F9A6-1010CA93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32F8-BE80-E295-D229-29116806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885EE-6D0D-8B6B-7BFD-2DEDB166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DE999-6059-96A9-8A52-72842FEE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B5FF5-EC6D-0068-A058-513B8083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45B7B-944B-0C9A-E729-4AF6DF74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6B839-4F9D-9382-C402-FBF764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52A76-C514-789E-5249-AA541EFD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0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A2BA7-CCC6-6CF2-7261-F1CB6B3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9A131-7BD3-1186-18BD-6336CDC2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ACAE0-C29F-97F6-8AB8-EFED5DE1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51430-1CB3-A2B1-5C6B-2FC1D138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C7D00-8790-90E2-EA16-46C4E650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82978-6170-BDFA-5E95-890BBD3E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C211D-87A8-67D2-C710-4034F0DB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3785D2-FA20-25D2-2EC7-D0A1CF826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11E31-FD47-C895-44D9-5F95B903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62170-A20C-36DB-F15F-91131361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4CB54-03A9-7339-D207-FFEF67A7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95277-E56D-D067-A7E8-2E4ED435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CC4B5D-76EE-D07F-8B61-3F1AACCA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380E8-7729-2612-7EE0-FC238980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F9169-3B90-ED62-1647-A054C1F6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D67A8-AF8A-1E45-4550-F1DC33BAE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8B631-997A-AF07-57FD-A50B49359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82" name="Picture 2" descr="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2024-03-10T21:15:00Z</dcterms:created>
  <dcterms:modified xsi:type="dcterms:W3CDTF">2024-03-10T21:15:00Z</dcterms:modified>
</cp:coreProperties>
</file>