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4C58F-04EB-1E3A-3BF2-E975C4BE8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A6621-6364-B712-AB17-2B2DE0399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7DE4B-75D2-6AF4-6A4E-2F15A4AE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48CF8-CF12-62A1-FE22-A9301F5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6385C-6E09-68FB-F9C7-6EB2E88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B8EE3-A623-6D55-2156-88F6938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1915-D8B7-CC0F-1C03-0CE3A9499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C546-0AF9-FBF0-D8CA-755B736C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6CEC9-7B6B-8BB0-E8FE-4F3D4196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1653B-7779-F266-5BB4-7778FF09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3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78A97-0E25-B7DF-74FC-DBC959ED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519EB-B8FC-D019-9E9B-D42BD043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1EA92-A6BC-CF41-8CFA-794D8063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B4A60-C2E2-1FEC-7323-322F305C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FF0E-908A-596D-8EFE-8A0816DB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0061A-57F5-697F-30E1-55D00149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F88C5-AF4E-2803-069D-794BAA96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47B8E-47F9-700D-9A61-42DA2E64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2499A-A349-B5CD-DB47-9F2FA103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AD59-335E-73D2-F908-461E87F3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092E5-9A31-060E-AE1B-B975F946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6C95B-3526-17E7-860D-E69728F5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E22C-0F00-9611-13CE-2D56D560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3027E-3790-995C-D2AE-05A0D099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197E6-DE39-6F3E-1EEA-2C09CEAC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6EE65-C116-1D14-6D88-9EB8A8DA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D8BDF-9B84-9457-BCFA-D897DE09F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0CE31-A34E-A842-E8D3-51C711AE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FA68D-CC2E-71FA-25A9-9E7C5C13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BC7A4-C433-C439-0D18-E49CF637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6EFD0-41F4-BA41-314C-1FDF0D7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6B135-52C1-558F-EFC0-7D8B8926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75AA1-7509-FF99-BC7C-DF3C76A0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BAA57-E555-1671-B024-A1E7A284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7F6F11-E22C-756B-B712-5F5FC52C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11642-9372-D0D3-81A6-D487556E7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C624F-072E-5FCE-8562-5E5E9D97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6E350-3481-1548-0231-B2CF048C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B01CC9-8FDC-A646-B709-70CD05D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FF83-F0D3-879A-0B94-C3C30EB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978E1-1441-C896-71FF-2836627E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28EF2-6B7D-B614-B8CB-20827B4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3B479-7959-2739-E60C-DD28B53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7B045-6736-73B3-71C4-2DE2CE3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4F9318-695F-9288-7488-C65EDAC1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7ED22B-2A70-ED9D-BCF1-2FE5142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2325-5B29-06A3-5E73-B72A41FE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B90B-1B6E-1D53-5D91-D86829B9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BAD3E-EF54-8BBA-CC06-BC22F0A3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68563-C75E-AA2C-BCF1-6DDA1FC7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976DB-57D9-A967-A355-E5A89A40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677DF-DE94-873E-724B-BBB3C13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3AABF-B551-CBB8-BBFC-E4B186A5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B72E7-ED7C-303D-7525-0412528E8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933D8-2768-2F5F-1B84-D4756B98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9707-46DD-7FE9-CF6E-9077FDE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6B447-B667-3062-300E-E7834176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477B7-9299-3FC3-FF15-6778D43B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2AB6A-1685-E2D3-D0AF-DC9EF39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74ABB-ECC0-0B97-4210-E8942DE7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B4FC9-7F4B-EC54-1448-ED9AD6984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CC2DC-139B-DAC5-F303-1FF1195B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F53C1-EA98-F59E-7D1F-C933FC2A3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354" name="Picture 2" descr="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7379" name="Picture 3" descr="9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2024-03-10T21:15:13Z</dcterms:created>
  <dcterms:modified xsi:type="dcterms:W3CDTF">2024-03-10T21:15:13Z</dcterms:modified>
</cp:coreProperties>
</file>