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A79D9-4919-8D7F-08A6-CF06340B7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9278E8-0D9F-C324-142B-9316CACC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C78E5-70A7-F8EA-48B3-2E15DAF4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CA1AB-6588-3CF2-A37A-4D9397E8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09D32-A4C3-77B1-D880-E602095E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77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2B934-4D99-5F25-C6D8-10B41788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7B1C0B-0241-5516-D82D-32B0D0607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C1EC4-CD34-E1C7-09E0-C42AABD0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13438-1A90-39A7-8C9F-04DD39B2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FECF9-8558-5EEE-EB45-B644ABDF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4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B60E3C-C22F-C2BC-C155-1DAF80CF7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B87897-C7E3-CE60-4BEC-086537CC0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D665C-C5B1-6A3A-D74C-D7DF4C91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6EC4B-47AC-2B4B-ACA8-C73CE4D8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6DAD1-8820-6510-1F9F-320B6B45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9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9E46C-C8ED-F3EA-2B2A-F2578DB1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D2322-7C14-4069-8A67-3D18D742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71982-9CE3-B06C-1CF6-80B92892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05655-26AC-B173-DB90-510EFB3B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FA328-4A4D-8D57-0709-C9A245FE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3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FFE10-B254-90D8-950E-0E7DCAD5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1423E-D6F9-3A31-22F7-EFB59443C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9A3C6-97C7-72F0-54A0-CA696A4E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C7637-95CD-FDB8-1066-339AEF33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92669-A587-8642-5B6D-A5619546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8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74C6A-42A2-2CF9-5EAB-5E72C2A5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83BCD-FD66-0185-7220-AF793434F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639B17-C1F1-6787-CA16-E9C091BCA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3D5CA7-014D-1839-1B3F-614709F5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82BB2-DF22-5A65-B541-ACE6B067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E1D958-BA50-B36A-46FC-8267860D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8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E9C46-43E8-615D-4DA5-F06D5A47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16327E-E47F-FC8F-1830-B8AAED4B2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7C13D-C124-90BA-81F4-7CC079D99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DDBC8D-6A61-1CE2-CD9D-F9944ABAE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C0681E-164E-3DB9-C717-2AB11303E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98178E-EF64-AE8E-DEAF-56AC06F0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11CDE2-A1C8-742B-B3EA-E67972BC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7410A6-F1EB-E294-ABA2-EFD97B98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42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B23F9-A236-F899-BC4E-A5EC7EA4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F81741-4D26-27EA-74B0-4A473DF2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BD9E0C-2895-3134-2A97-A79BC1C0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0E37D3-853E-2101-20B7-52C18084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88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7BD0ED-2FD1-D73C-8D76-AF951C35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956E1B-3A7B-A5D8-EC98-6D5E5022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64D8CC-56DE-AC3F-51AA-FD9519B8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5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F9C7E-9BE5-2E36-D295-106E8D6B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7AC48-0374-6351-527E-7F0B03937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38F383-832A-88A0-ADDA-EE87F351A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408196-0EF1-F0F0-9EEF-7CB16771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16C756-8012-4063-140A-313BF1DD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8D239-2ECB-27B0-20A5-311B921F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6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2BB78-3BB2-46A2-4829-7B2856BF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0D8525-6092-F6C9-15D0-386C96A4A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88759A-D6FC-2F56-0725-F283D705C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F339A2-CED6-89F6-63F8-45810495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9C254-97CD-DC24-6D02-DE02B369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824711-4251-8C08-9B86-B4BAC874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4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BFD3AE-2BFA-6145-6916-6A1D8D6B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0A2A81-2C0C-B5C6-717D-5CD71FDE0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C3074-C876-A0ED-B638-79D0E3C79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FDE6A-AAD6-5A8B-2EBD-1DA462702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97CB5-633C-B0DB-E0E2-BFD6F03D6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17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8402" name="Picture 2" descr="9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9427" name="Picture 3" descr="97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2024-03-10T21:15:22Z</dcterms:created>
  <dcterms:modified xsi:type="dcterms:W3CDTF">2024-03-10T21:15:22Z</dcterms:modified>
</cp:coreProperties>
</file>