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682D2-F137-AF01-0244-B9EA09AB3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897598-690C-9023-5246-662F45EC5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327F7-0477-FE97-3EBF-36BFE1C0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03A29-30DD-81D9-90AC-35312B06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0AA28-CD8D-8F40-669E-D3CF87F4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1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17508-2276-EE4E-58C0-B682F2C4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FA140-3BD2-62DA-84BE-7B90BAF82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23894-7B25-0EEF-6B45-2BEF2ECD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57C94-0BD9-225E-AC50-814FF10B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40F64-0342-90F3-866C-379D661F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2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16544E-1B3A-7AA2-84B0-AC8FE5982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DE506-B6D4-24FF-C2F0-285FBFF92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09911-0F67-6B89-3682-CC7B45C8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0DA84-C38B-2660-F12A-D80BF2D6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82A0E-7D52-CF7A-54A7-266DC64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2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BE082-A113-18F7-8F57-E73E8F0F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A9C0B-E712-DC8F-1ABC-2C32CD47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D1F27-DDF2-4E8A-DB8A-35ACC999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ACB5B-67B2-FF97-AC45-32315B8F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E3D4C-3198-850C-B191-01A0994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9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76422-AA99-60EC-0AF9-FEBE9FB3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058B1-D91F-65F4-DB75-FA42827C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B2859-9D32-DB10-7650-4E018F1B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8EBAD-4588-451A-81BC-2339CB8D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15249-5BBD-2AA1-1EA9-E91DFA5B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2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0EB4-2180-346D-0830-9A721C71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84017-8C6A-E71C-2FE7-D0EC31DBC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ED08B3-C950-54A2-A161-9F137E6C1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64C6E-23BD-6F2A-37DE-9A03880C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8494C-5B1F-DA96-3AA0-EB261AA1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D80C0-0204-218A-60C1-943E1848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3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DCDC6-6DD9-7212-D9ED-5479421F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979C1-775A-C126-AD63-A828474D0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75A8F-D086-BB08-BFD5-CE0D969EB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F4C3B-54E9-3E67-F940-C39638DC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B91EEB-6D04-F0F5-01FC-4D52E6EA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112124-2962-3297-B39D-7FBE8D65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8E0089-952E-CB18-1FA6-EC89DCFE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D3D2B9-E5C9-865C-D025-77615836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672A6-C383-6A1D-3DC2-5D68B90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655C2-F377-E224-C50C-48A483E4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A81DFF-CED2-C240-0FCB-90CAEBC3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84EAA-1C93-8217-8EA5-9C891F7F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1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38D8C1-8C70-47EB-4CB7-C35FF37B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522484-DBA7-8CB0-C333-2B0F63C9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CA10B-AD77-68D0-1D68-4B3BD51C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D14B6-DF07-65AE-CDA6-D5C5D20B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A1129-D7B4-243C-C767-60F4068B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DD80C-EF5E-EF9F-A1DF-D37D44201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EE7EE-BBEC-1751-49B0-7DA749CA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207C1-994D-869A-2098-A74AC039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91B6A-84E3-D43D-1131-CD2DF49B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1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754BA-3352-9DF9-FD4D-EAC0F491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57A87-AD6E-A5CD-F6E8-397C209E0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2CD96E-7DB3-5ACA-6100-7D7C6E562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37DF5-B09A-8093-D7B4-47FC0D64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4757F-4408-1611-9C9E-4363A2B1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8033D-15BD-0FDD-FDFA-573F9D98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FAB817-A16E-82CD-92DD-16D93FE2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9CC4E-E38D-124B-92A0-EB55BBF8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66CB8-1522-10A6-4281-73676622C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17588-5459-C63E-AF56-0A036A654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750B6-374C-49DD-D17F-E47655523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6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474" name="Picture 2" descr="9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2499" name="Picture 3" descr="9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2024-03-10T21:15:35Z</dcterms:created>
  <dcterms:modified xsi:type="dcterms:W3CDTF">2024-03-10T21:15:35Z</dcterms:modified>
</cp:coreProperties>
</file>