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5CBB-7091-2A05-53A6-8AD94F73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16593-4D72-A92C-F650-581BA3B30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D03F7-FBE2-8305-01A5-40DA87CC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5F873-0321-90E6-A224-4BB21319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24FCB-896E-E68C-86FF-21047FEE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7DA1F-4110-34A6-B97B-61FF6EAD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CED47-09BE-E16C-130A-037BE70EB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F89F8-DA32-6C7A-A2FB-D9BEF0D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12096-9EFD-8536-5F71-91BC69F1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9D725-DDC5-D012-3472-89C824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29E485-BE1A-3AA1-2326-D4D8345E4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0F54-B127-1AC9-2BC4-2AED2AB5D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D9082-9312-8205-C613-B4D9B4FD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517D7-E826-638F-2614-7351AD76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AC776-7B7E-976F-F86E-619C39B1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7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62BD9-EC34-BA83-7AFF-B1A53CBA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8B8B1-4A9C-5D88-E2A6-89A94AD4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6CBB3-6E12-4462-20B8-7DD8D7DC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B709-51F6-5A5A-D1E9-1F48E8C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A47C6-0247-FDF3-07B5-EA98A5C5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BDE2F-7378-B0AC-F805-F2E241B3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B97EB-E625-2902-44B4-1606F532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8EC0F-A6EC-B40F-2674-D8910A87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318AE-9D57-9329-2018-0A6EC5DA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E77E-DFF4-ECCF-CC56-DC112E20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7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778BF-556E-09B0-86A6-C7F44CF9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E9BD-33E4-709F-E726-E62EE2C2A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AB53F-794E-0FE6-5AB7-DA66DB89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54BA4-94C3-33D3-FBB9-070B99FC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66AC7-3300-1EBC-947E-27F76700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70F96-7A25-5689-70B9-52D5C71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BC0A2-62C4-DC96-A5C1-CCC7A76A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613C0A-AF34-C00E-DC69-FF5FC20E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22DB7-ED32-2888-BD2D-1ACCC5AF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1E966D-2A17-F3FB-45B0-B192586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39266-6067-7766-0470-1DD2F1EA0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8FA20-FF1F-11C5-3042-0C5DB750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7BD79-C1E3-72EA-5F1F-2C699D27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98BA74-D08F-8F7B-7A3A-2C242C14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4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F3F66-05BD-A4C4-0054-C5747A21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75D34-2B12-9B53-60F5-E413E44A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41F92-8DE6-CCFD-CF28-70CEA92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8C3FC-06AD-AA74-84CB-CBE659E3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17FFF-AE0F-0E56-19BC-A94448CF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11DCC-B4A3-5987-695B-C51A0DB3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AEEE2-1E9E-D80B-D877-D0F70DC0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4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C55D-7E6E-B498-D54E-39DC1334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75530-CDC4-8842-1A16-25C8B787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DDA0F-D9AA-C87F-F847-55A0EAD7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EE625-3891-BB93-147C-E920B17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42BE3-6E16-6F62-7315-B76CF47F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D1BB8-689E-E015-1C2C-BA7ADE70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5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BF72-BDD3-5F81-1B4A-EC04FC34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C451EE-670C-17E0-5BE4-DD9E4DE4B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47E2E-1292-A7C8-B795-D008483C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12505-3DE2-8493-017D-DB9684D0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9A4AD-BE52-E2AE-F920-F3D0E85C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AAC67-74C8-80BE-A655-DC0CEC67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466027-7AA9-47DA-A09A-8B973EF3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B9BE3-756D-6771-5103-DFB37FA23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B6DB0-3E8A-4069-0816-B5BB1CAD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7ECF3-0895-6D0A-F117-C78E8288D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5F4AF-46B9-3330-5540-1939A794F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594" name="Picture 2" descr="9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7619" name="Picture 3" descr="9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2024-03-10T21:15:57Z</dcterms:created>
  <dcterms:modified xsi:type="dcterms:W3CDTF">2024-03-10T21:15:57Z</dcterms:modified>
</cp:coreProperties>
</file>