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59FC1-E5BB-D977-1887-BB74CCE9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DA86A-0536-B389-B218-0BD80C20B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48720-2FB1-F45B-4D87-374FB4E1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C54AA-CA17-D340-E554-F725D95A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5ECD-083B-EB26-A750-9C6643BB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8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51E0-184E-FB2B-BF50-B9E3AE3C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DB4CA5-E83D-1EEE-E058-A78AC9C8C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039D-BAD9-008C-8DF3-DCB54D14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1F78-78FC-8C20-A0C3-744D6F80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93D74-0783-3623-8627-025BE312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0FB9A5-37FF-9D5A-112C-7069DD6C7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DBB054-3280-39D3-016C-32B2D1379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30D93-AEC3-0F3B-A4C4-A4CF17AC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FC87B-1513-77D3-0238-94326101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75E7C-FDB0-58BE-2B06-4CDC61C2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CB743-9AB2-4423-1936-6F74FB9F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AF008-DD13-CEAD-4F27-22CCC62E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7E4EB-99D2-A2CC-7BF5-AF59E377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97D02-9408-FC62-6FB0-2691D78C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1147F0-EF6E-F3D8-456B-7B865E08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1E755-1319-2008-EBAC-A18AE0E9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17206-2E27-8E3F-F4BD-48BB0A06D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D9B68-01F0-7BB5-BF43-955871F0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EE9EB-7808-3F69-D865-C7EDBCE6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BED0BB-10E1-AC0F-C357-6425CB6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0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EF98B-87D1-E97A-067C-6587FF6E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09620-D148-9CC9-41E3-4C14FBBF4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1A1E0-535D-3660-8BF0-B50E1390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DCDC2E-174B-2443-7873-B4F16194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26AAA8-C364-7DDA-957E-719E4744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9FB1F-D523-4096-BC1E-F65601A9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768A-25B4-5849-BD43-7DEF2EBC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12B34-2ED1-427B-C678-860F7A62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5B790-2B0F-40E2-968A-A5BD8FC39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8D12A-2270-1070-DEE1-19880C625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A8E753-67BB-DAB2-2E4B-91147C7A2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7D5946-D93D-AA1D-F669-ACB5F645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E312D7-D7F8-3232-F774-1B5D225B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50BEA2-3D00-B797-9A04-AC051D48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C328-5123-8EA2-00B7-779609CD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A146E5-0B32-1E45-7CDD-066B68AE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4725FB-FF9C-5885-5CEA-C26B4F28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4142CA-8FC0-588A-8372-C8942306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B9AB6-78E3-DCF0-B2DB-5F781912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585FD1-E4FE-DFA5-56CC-3B212B12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95FC3-0819-4345-5076-226C3163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2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9F770-4949-39A2-14E3-75E0B9E6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B5E26-7304-5821-703A-A26E067E5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2566B-F725-B910-917A-253B8216C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40D4A-B380-8ABA-5A1F-AF1236A8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BAB4C-FC8D-5565-957C-7E5D11C0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E9641-BE03-CE17-B16C-CDC7FA75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8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C54DF-A265-A8A5-CFEE-E8D5D4D4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903539-B6F8-57A4-61A0-D3C43C3BF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DDC5-5B36-5C58-21B2-BB33A5BCE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FAD0F-D9E1-6915-69D2-6FCE6229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5E94D-24BE-96BD-0CB7-8857B673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599F98-0EAB-EB75-320A-C9AAA1A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6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486924-6488-6F31-909D-B40F6AFF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F59E8-2A3E-1A9D-9C8B-45F2AB37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8C434-903E-E6F9-4165-7F2804305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A960-A9E7-4E71-8953-BD0A176CA0F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A28D9-70D5-C237-7AFB-84EAFD5B3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30190-C2CC-A6DF-AF33-CE0E5C7F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B152-F77B-4B9A-B902-94F1DC1FB6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618" name="Picture 2" descr="9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2024-03-10T21:16:02Z</dcterms:created>
  <dcterms:modified xsi:type="dcterms:W3CDTF">2024-03-10T21:16:02Z</dcterms:modified>
</cp:coreProperties>
</file>