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36E9-E868-C1C7-D1F0-AA95662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BF2F-A998-835E-CFF3-CB6A24EE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3427-15E8-CDD5-A4B7-464E3312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24463-2345-E604-8FAC-2F7DDEFB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07599-C633-7946-3D19-15DE7BCD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006C4-8F0D-2BE2-EA16-0F52336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BA939-82AB-3E77-78BE-10F2B3F9A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FA767-0037-AA80-6949-6545BD35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8F0F-F6C9-24C3-E6F2-52EBD7A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E5554-FF84-5B96-597E-624BB6EF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BB1D8-21F2-B95D-88CE-D6A54B36D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AA8E5-5B43-0C74-C599-46485ACF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3392-2A20-B0BF-0FA1-DC2073BD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AC777-B1A0-43CE-A681-20A889AE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FE1A3-5CC3-634A-7E84-163F034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7234-8C87-5262-CEB2-692F63B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1457E-647B-2274-56FF-BE12B2E3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ABEE9-237A-F1C5-2170-C3A28F81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9EBC-37A7-069F-A91C-0F0CFB2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0D526-4B4A-4068-AEB0-515DEBC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0CA06-0E80-C8A7-81C0-D2F09B6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1266D-C5A3-C964-05FA-40A430D9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A8245-E4A1-0A6B-7A98-87C56DCC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23F84-1C52-08A1-B7D7-10002F25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8A64B-C4A0-9694-C184-A96E4BAA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BCC6-BC33-418E-002A-F93C125D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C0E1F-FAF9-702C-C134-3D46001AE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8192B-A99B-F797-DB11-96093524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9E838-81E8-486D-8CBC-0C3A9B21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9C52-3999-D888-13F1-BC8269AB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309EE-4795-0D0C-4E7F-183A8892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3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48BC-7BEA-77C9-2DE5-D7375FD2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4F238-A4C5-B88B-D966-E6287748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60BBA-4941-B1D3-8B85-7456F340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784890-71B7-AA94-763D-DF9EC023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8AB3B-A4FD-46BB-FCE5-856D697E3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8AFF4-A16C-1186-A8BF-4BB01B2E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3353E-485C-FE75-585B-1FF3C47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CF4ED-B2D7-3650-667A-9B41FCB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EF49-19A9-9E2C-D8D2-820641F6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49D6D-7A87-CE98-CE64-2190A32F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25034-6509-FC77-F8CF-4A77864D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0A581-AA7F-3648-137B-F6B165C1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7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022631-603B-EC93-D0E8-D5E89EA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C7A58-8A8E-CCC4-FA16-FA259469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E3315-6971-BC2A-7B87-584E71D4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750E6-0350-51BB-BB36-C07747AA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CEA-5C19-0006-127D-876C7C64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FE276-56A4-9B8A-1958-20977D5B8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1A330-DC03-A843-0B37-4B9BA3D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DE98C-64F1-609C-27B5-EF777D3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7D6B6-85FB-A66C-525E-0D96FDD2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9458-2E44-EBF0-5350-0BF4A3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D0C42-A2DC-A8AE-253D-619FC3B72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B2679-E072-8E5A-FF4E-62AAEF98E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3DEAC-06C9-6E4D-30B4-9DF3C32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F83AA-3993-FADC-C8EA-97C58A3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F27B5-6EF4-EF87-2510-E43BF6A9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8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4CA2B1-80B3-7B05-F737-BC3CA942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7186A-D0FF-E5D2-51C0-FE5D3550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52AF6-9F26-723D-432C-50A84608B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057B5-D7E5-273D-5E78-2503B8C30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36E20-998F-9ACB-60BF-8D93F437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666" name="Picture 2" descr="9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2024-03-10T21:16:10Z</dcterms:created>
  <dcterms:modified xsi:type="dcterms:W3CDTF">2024-03-10T21:16:10Z</dcterms:modified>
</cp:coreProperties>
</file>