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1CEEC-1EBD-E146-A004-8731E6E9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BA5B0-78A2-B719-9EAA-FF9BDB1AB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B6D7C-D042-3CC5-0CD2-DB1F1F8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54471-8875-49C5-3C47-D9D7A8AC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6DA68-5F79-8315-FBDC-5808DBB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5447-8E12-929B-698F-798BF5D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128A8-4733-975B-8669-EEE483AC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7E2-B00E-F5DA-DBC0-8DC11E02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05ADB-8C17-503E-3EAE-4C24E3DA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77994-9433-D63C-5822-642435E3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0F735-55FA-98F0-5240-BCD570C87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13DCD-25AD-9787-4CBD-DA051DF6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CFE7-4A1C-0BA0-8F75-51CC1258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DFFD-E849-3054-F9E7-6F62440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A9FD2-9AC4-FB1E-E90B-1F25A7D2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D58C-E432-5A9A-C182-1DF23FF1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9427F-AE16-D9D5-75CB-E894ECCB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99B7A-34A9-9CB7-490D-75BC608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0EDC4-667F-A6CA-C167-B444DAA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1DFFD-E9A1-806A-1A52-0372061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CC07-D92B-F5DB-48D5-E0268FBB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06F83-CFA0-44EB-E3A7-2CADBB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66F58-643A-05DF-0091-7A870F8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1A7B-6E59-EFAB-F35A-31EB3AF9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EFF4A-E42E-55B4-D5CE-9602079B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8F6F-846B-5826-4ACE-019B565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1F36-428A-6C7E-966B-5D0AE8D5F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0A546-7F82-C2C9-9919-44B7EB99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7178-C407-5B2A-D658-50CCA41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33C61-924B-098D-1823-9DE7A5A1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AE25B-8633-C241-8749-C7BC4C1F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8BEE-B3AC-BD9F-9CDE-7371EAD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1F8D3-1710-DB55-5A48-1CE01312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5CBA6-70B5-94F9-269A-4C757516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4BFB8-C280-AE34-5D53-53A63140C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6678-8404-4CE8-80D4-EEF3C3AD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49577-7F47-9982-56C4-D59596A1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13CE3-0865-28BC-6578-A1BDBDBA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A86505-5911-7036-EAF6-9F6E40E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F2A1-E863-096D-8CDC-997CA16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6EA92-3998-FBBD-2D78-618837B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331FF0-A782-AA0D-CF19-B3C8042A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90BEAD-DBA7-83AF-6C77-19F3C4C3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B0F45-4549-AED1-C243-6E1B438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AD572-B233-015A-4756-8F7EC989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D9A0E-6B86-B067-7A86-AF052492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F65C-75FD-62E7-AEEB-1A91CE4A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83D31-9DAC-506E-8B5F-C50CBDAF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5C121-C64B-C3DD-7AE3-185C9407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A65A1-7CBC-3C70-7735-5D4C7393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D08AE-0561-267A-F604-2E5B61D6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5A851-03B3-7FB7-1D75-D8AD0632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7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35497-513E-5F98-95B1-FD8D7BFC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025D6-4ED4-8E5D-0BB1-DDAB69558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7A982-149D-5464-3B1C-A3277B2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CFB63-79C3-1808-6A2B-3F953890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52A6E-B03A-80D9-A45D-430353D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14359-880E-A9FC-5E7E-4EFB64C6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B8939-2CEA-B012-012B-75B4769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80AD4-CA2E-7C0F-05D2-E1C81363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140A7-D65D-166E-58F9-05EAEF864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F126-52CF-4A9A-8402-CE2215AE40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B6502-F630-2B10-450F-A8A642F54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FE49-811E-880D-8279-9B334002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15D4-0AB0-46D2-84B4-9A44F682E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62" name="Picture 2" descr="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2024-03-10T21:16:28Z</dcterms:created>
  <dcterms:modified xsi:type="dcterms:W3CDTF">2024-03-10T21:16:28Z</dcterms:modified>
</cp:coreProperties>
</file>