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FCCCC-0DC4-7D19-748F-4EB97AB6A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3113D2-9F93-6AC1-B574-A106CA9B9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319FC3-E131-677F-791A-548F1530B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F181-791D-4B1D-922D-B6F5EB7B31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FB84C6-A64F-0D5F-775B-5703E8198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466447-0D1B-9685-6E73-4E02B4966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1789-0A5E-4E16-8E31-CFC078E59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705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C7326-4326-C51C-AB8E-21E01CC97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09F873-3F30-0C29-5009-46EE9D907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FA5B06-6261-933B-1380-9F466B3F3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F181-791D-4B1D-922D-B6F5EB7B31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C42608-4D98-3678-293E-959C17F5D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34171E-B4E0-E832-1BE3-462B7AED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1789-0A5E-4E16-8E31-CFC078E59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272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276A0D-56F8-D47A-AF11-2DA2F1EE94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8863C3-F20E-98AF-16F9-B0CF7BC59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1FAC38-0015-50D6-5852-E0F782205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F181-791D-4B1D-922D-B6F5EB7B31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DC1F97-A544-B2AB-A14D-243541C1B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5206FF-CFA1-B04D-A1CF-1A03EF9DA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1789-0A5E-4E16-8E31-CFC078E59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7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CF2016-A1BC-B9DD-A34C-D868C9FF7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CC8687-47A9-367C-97AF-91E302187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5A4848-BE79-1D4C-9B98-600BA8DD0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F181-791D-4B1D-922D-B6F5EB7B31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81DB17-5912-53F8-F31B-7C4D01B96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51178E-1DCA-FA9F-CA7C-32EDDFF49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1789-0A5E-4E16-8E31-CFC078E59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51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973094-E04D-586E-4E61-E1361E405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F6E409-544E-6199-FA4C-068C6FACB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FA291E-ED2E-C215-80A4-6B4DDFDC6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F181-791D-4B1D-922D-B6F5EB7B31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ECB3BD-74C9-5C69-6CFB-C80EFE41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C2E293-6379-4E04-F017-BDC5DB510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1789-0A5E-4E16-8E31-CFC078E59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980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022B4-6823-2C16-3CC3-6B684FC93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CB6583-6287-C2D7-9B00-E446C7E6F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E3A619-B82F-0C95-1B12-19995995D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00E6AF-5A57-5DE4-4099-54AE59008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F181-791D-4B1D-922D-B6F5EB7B31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066C32-B850-C510-34AA-E12D03605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754A80-9A9F-2DFD-6F38-28F4EC0AC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1789-0A5E-4E16-8E31-CFC078E59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65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16988F-8F03-DA01-82E3-9ADA1385D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D05808-8D9C-978A-2A25-565F96AA9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B75CA9-5DED-E421-39C9-180F3E9E6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EDBCE3-515B-85B9-80FA-17474A5966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55E1542-C065-B50C-A090-2EC9626C6E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F508F05-754F-4944-EF54-6C2428DBD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F181-791D-4B1D-922D-B6F5EB7B31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A3ACDD-A1C5-4139-FC96-D32F34EF5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8D2B18-C6D1-4BFC-1AA4-4C8E1D134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1789-0A5E-4E16-8E31-CFC078E59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74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C4A89E-9199-C166-E20D-9B4056238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37D115-C1A1-E823-21DF-01615B383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F181-791D-4B1D-922D-B6F5EB7B31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6DE4FD-74D1-DE3B-AFFB-50C64135B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C61A12-5C45-7F95-C0AB-59006344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1789-0A5E-4E16-8E31-CFC078E59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558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528004-BD65-E5C1-5330-3CEC8EC06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F181-791D-4B1D-922D-B6F5EB7B31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13B259-9A55-469E-7A91-11457685F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3A12F9-3DF0-2E89-38DE-0111ABDA6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1789-0A5E-4E16-8E31-CFC078E59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798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1DFE7C-39BE-9F5A-4284-2A4EC958C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DFF601-5588-048A-FAFC-F7273B3A1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4853A5-B30E-975D-2CE9-B81EF46EA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C8F91A-EEC7-84E8-7F92-64E8E0183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F181-791D-4B1D-922D-B6F5EB7B31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7CFE86-B52C-CF4A-7900-49A2527F6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E5D83C-3DA5-CB7B-BB84-7CE0B77AA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1789-0A5E-4E16-8E31-CFC078E59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857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9C87FD-9AF8-D7CD-2352-9217C92D6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FE1F5DB-8478-D9E8-7939-8C494C92B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9A47BA-A6F7-14EF-FE13-CC42B6B91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5BE67D-097A-69A7-24A3-22BEC6133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F181-791D-4B1D-922D-B6F5EB7B31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0A6E86-A61C-323D-63D3-203737654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8C1BD9-9FC8-9CD9-61E4-87357882D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1789-0A5E-4E16-8E31-CFC078E59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74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E1DDFCA-EB07-DAE1-628F-2B2363E2C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006BD5-AC9D-6164-0ACF-9CCFD63AB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1F4F2A-E0AA-F691-A652-9D38EBB358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CF181-791D-4B1D-922D-B6F5EB7B31C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25309B-418C-BAFE-1F9F-B4878F6470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A335A5-4D03-89F1-F30E-BFFF56FB69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01789-0A5E-4E16-8E31-CFC078E59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850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5810" name="Picture 2" descr="9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2024-03-10T21:16:37Z</dcterms:created>
  <dcterms:modified xsi:type="dcterms:W3CDTF">2024-03-10T21:16:37Z</dcterms:modified>
</cp:coreProperties>
</file>