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880B1-EEF5-874A-D42A-050C1526A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0AFDC0-27C8-3D04-980E-34D656CA5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8B21E3-E2E1-2166-B74C-A78A764A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B4116-49FE-5FB4-01F2-B2AA5590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4C942-0325-C62B-01F2-AE830AB6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54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45E1A-DEF9-A838-E062-17B9B89E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01FCC8-797C-3F35-2479-12DBDB151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46F81C-BCE0-E8F4-336B-B358849C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0B7A5-7392-F664-BFB4-19EB59A2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3F5A0A-5138-1DBD-BA2A-4CDFD74F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04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68EEE8-D80F-29FD-30E3-872FDD9FD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460F1C-C516-7D86-6FB4-A18C43804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5FBC4-3844-60C7-0398-FD26B96D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6A76C-E239-FB81-08A4-26DF238E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6DB65-013B-F7A0-9F9C-6F32F65B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3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A3427-D749-9C13-889C-9A302016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EDC8B-C300-9215-E683-9339F527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513C8-F632-91C8-C0B3-6488F31D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3DCF5-E46B-4CC2-6686-9EF782A7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52497-D4CA-8AD3-6A4D-CC4FE484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16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F80C0-D97A-F207-87A6-6B7AD10B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C8F4DB-8E24-D3B1-360F-889326CE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958BA-539D-0C72-33A6-F27D8CE3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8A7F4-A31E-B29E-F930-254E2DC7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8F804-F9D0-C25B-B253-4EC59D50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4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0A86F-C4CF-7B66-D61F-477AFD25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14DAE-62AC-EB5C-C1BC-6C055C322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9B3EF8-0E13-A50B-496C-1C861DEB8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2575C8-089A-92E4-9201-2DF2C210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7CF1F9-A732-B414-1EFD-CD0D7190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8E972F-EDD5-86CB-82C2-9CE46592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82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A4A52-535F-1208-17B4-5E6FB8CB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84C590-6F45-708C-0EFE-75E5D3C9F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71C669-66AC-FE4F-20F2-B07752AB8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23CFF6-B397-4015-087D-2E4E72B88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EC0A6F-5127-7C91-7637-E121F2FFD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202C0E-29DB-3A9F-938F-067D6829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A3427F-5E94-7A03-753E-BE10BC1B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C68BD5-6815-A174-0B8B-3159698B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90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8A618-EDF7-7AEB-1D33-C6032515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6606AF-4501-361C-37DD-D6D63764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9ADE2E-EC5E-0AD7-1D1B-05844EA4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A7B94A-C8E4-1678-B6CC-F8640C7F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79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C851E5-4FD7-48FF-3F88-6B5B4AD1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8BEF15-B409-2762-1364-A5412879C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5CEA16-8472-1359-DA63-F3B4D475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08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20EE6-1D70-97F6-67DE-4F2D5FC6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C47F8-058E-731C-CEBC-7E17E5D4C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EF213D-E44A-01DD-F69B-9D6DFF581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56136F-FC36-8D3A-3919-6B0BDFB1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5A5452-A368-8857-2DCE-E874CCDB9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C66819-1AF8-4F39-6601-39A70DC6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2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5C0C0-47E0-9BDF-A6E7-851C7D86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E38740-3331-AD5B-4BD4-57A9FE992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6C2C38-3109-4DF8-FD61-0B015A724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89A60C-60CF-0638-587D-06B7260A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D9692E-6C05-E00B-232C-13067F35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88C94B-5EE4-C0C7-5966-989457BF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27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235973-7436-F2BC-4A6B-3AA9DCBD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61A666-3E91-967B-6137-797A9C32C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4F210-6998-7911-100C-004FC6B27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3591E-A56F-3710-EA8F-CE883FB3E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30152A-E763-5AD4-2286-02C346C70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15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6834" name="Picture 2" descr="9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2024-03-10T21:16:41Z</dcterms:created>
  <dcterms:modified xsi:type="dcterms:W3CDTF">2024-03-10T21:16:41Z</dcterms:modified>
</cp:coreProperties>
</file>