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65735-DBA3-31E1-5D01-50F0CBE0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9749E4-0765-CD03-65E4-A75B1B3A5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10251-F865-DB5B-C507-EB0F77CE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FFB26-2027-B29E-3E89-1DD1BEE3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294AC-F0C3-BECE-A8DF-2E556FA4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3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ED620-A86C-0DF9-6A01-6BED5D78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DA0A8C-0E25-FE22-8EB4-E6E907F9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6DAE5-AAC5-9069-852D-161E0ACC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416A3-C615-8F72-A6DF-5BEE2702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432EF-05E1-0834-60C5-08678EA6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8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FA7204-1BD9-8D54-D8C1-0F2802FDE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D1F6A-01CC-AA6D-AD3E-6E6D268B0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BA19D-DB25-CF6E-C019-088AA232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53C68-C559-B426-3039-A6040056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BE5A8-97D1-3197-4BC0-9EC5821F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7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E7DB0-DB67-DE13-0045-F4D4AB00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196B9-33C6-102C-9C8A-736E676A3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6E469-98CE-1430-C6F8-05671C54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D2B84-E7F5-37CE-8253-AACCB76F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88871-6961-B9A0-CB34-3A7941D0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53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AE825-A8E2-9D26-FCDB-27947C8F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5C1B42-2DCE-9A35-A2C5-716845435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E5BA4-FA2F-4B2D-7C21-50287054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843C4-23E7-8855-821E-17A603D2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C8F20-24A1-CF86-6F7F-19C77F1B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515F2-76D4-0657-0699-EB3E67D1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B7E8C-91DE-A655-9610-3210B9250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6452C3-3AC3-1C49-C73C-FEC5F3ACE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66B66-4BAF-C16B-640F-B80D5221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DD238-F1E0-9C8B-C97F-CE719933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9DCB7A-6994-9A01-4DEF-413049C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8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CBEE5-111A-60D3-644A-2BAF1CE4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805B8-92A1-2871-B710-F225D54D3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553E45-916E-6E2A-391E-68FFC3245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57D68F-5477-FFE2-57BF-F9BBA8DA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EC17F6-2D7E-801E-1EAE-A7C022804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80BC79-02DC-B926-FF87-E2198175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3EDD29-150C-0C3A-2125-A538FB39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1E69C7-BFCB-D525-CC26-5B6DB426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5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594B0-68DA-8660-3EAE-20A964E0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8BB3FE-9246-E2E8-4B48-B560EABE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7FD45F-DDD2-0C7E-F872-6BD88B30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511510-2641-1677-B0BE-06424B42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822340-EF77-2F45-13B2-EB4A9311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BE3A49-6B88-CA3F-4C22-62EF74BC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4095BC-63B2-AC14-D037-1A012ECB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2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8A53-562B-7257-F39D-D9000253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DC145-AF99-0F13-6E9A-8A08378EE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213355-B82B-213B-B448-65BEA405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0F847B-DAC9-DE28-BE5F-C703557B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66F34-76D9-3F54-9E68-8DA89E0A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3B31BF-7AB9-CED5-FFAC-AEEE4F6B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93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CCD80-D4AD-9F9D-D226-1868997F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34107C-6B8B-B784-E992-75DBC2BFC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0305EE-B9D7-FE56-761C-84C38F238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3F2C6-F1B5-98AB-2973-BC07573F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90025-A2A4-0A15-48A0-AF565748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C08512-7BA3-940D-3380-2185A549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3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DFF2B8-217E-417D-DF12-FE46F9B4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3AC8AD-7EF3-A83F-D09D-9B106733B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79239-5A77-1286-5CE0-08F407520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5E534-F3D9-2803-DAD9-89DE86D51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DB6A4-B646-B1CB-BB54-C07BB3A36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02" name="Picture 2" descr="9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2024-03-10T21:17:12Z</dcterms:created>
  <dcterms:modified xsi:type="dcterms:W3CDTF">2024-03-10T21:17:12Z</dcterms:modified>
</cp:coreProperties>
</file>