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49413-485F-52D1-4210-7AE0630A3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3FC7C4-6376-1109-CBA1-012D04744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98B28D-A09A-0B59-F21C-A1AC0A24D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35D0-BBED-470F-B095-D8A0B8A1B5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9D58BE-91B5-845C-8F36-C552A07CA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D11640-B61E-FF7F-A76D-4A7C6B685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D3A71-B1BA-4AD1-BF83-EEEB89433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901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637D0B-713C-DF96-C6C7-BFD60A513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1CF22F-2F45-34E6-AB4E-6359833FE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C1F5D6-E8D9-3497-4C71-8A3B26F01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35D0-BBED-470F-B095-D8A0B8A1B5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034B84-02EC-AE7E-7739-F07E13AD0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E5DAD9-F3F7-6C67-8204-13AE9A68A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D3A71-B1BA-4AD1-BF83-EEEB89433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913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67D5BE-174D-3C18-8FD9-7F7C41F776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F82D31-0CC7-CCBB-1BB1-68A902D12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1AC7B6-941A-F15F-8C20-62562FF75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35D0-BBED-470F-B095-D8A0B8A1B5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5A2E28-3387-A983-05BB-7580DD60D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0F9903-2919-4B8B-4968-10A00CFF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D3A71-B1BA-4AD1-BF83-EEEB89433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194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EA64F-FA82-E9D1-77B0-9841BF99E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7AE516-8E90-ADA3-32EA-EE8C5AD3A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D950CB-DC7B-28BC-3D86-90463E78F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35D0-BBED-470F-B095-D8A0B8A1B5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F97BBC-08DD-F32E-EB19-270D8DE7A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3DB204-71C0-94A8-EF68-68979DF9D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D3A71-B1BA-4AD1-BF83-EEEB89433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81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161C1-FD5D-7286-790B-F9B882550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3C2400-2FF7-2C8C-DDFD-1FD980A71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20AC1A-5039-A6CF-B8A6-B9AF55384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35D0-BBED-470F-B095-D8A0B8A1B5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A6E5FB-668A-3C41-5DBD-43378CF14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E4C67B-03EF-F79D-6EA3-FFAF2ED51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D3A71-B1BA-4AD1-BF83-EEEB89433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767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EF384F-DE1A-6BBB-CCCB-507F0F77F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B26948-E5FF-F71A-7656-536568C091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3E6B0F-7569-391F-ED01-1DBA56B73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350AF1-EB16-E775-431C-8D700EB37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35D0-BBED-470F-B095-D8A0B8A1B5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DAB0C1-5B20-233F-2A6D-673C5F5E0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50B71E-550C-D2FF-2B5D-9CA92F881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D3A71-B1BA-4AD1-BF83-EEEB89433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327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7CF1E5-8141-7EC3-BB96-1BB20D66D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4A9267-FFE4-4FA9-E6AE-4951A3FDB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16999C-BF3F-2130-3756-579B2FF60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88319B-48FB-A72E-EBC7-DF0A356094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F10E61-5ABE-DB7C-0A6A-C35872AA95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A7203A8-6625-0DB9-F3E7-9232FD335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35D0-BBED-470F-B095-D8A0B8A1B5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CAC8A2-CA38-D3ED-21BD-A40A453B2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FF4CB2-CE49-D850-C9F6-69877EBB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D3A71-B1BA-4AD1-BF83-EEEB89433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85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9AED98-01E3-7906-AE57-72D5C59D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6C1747D-44A9-ED1A-5C24-A62A101CC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35D0-BBED-470F-B095-D8A0B8A1B5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4F33B2-856A-99AA-A526-96748FFEC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28C911-6916-73DF-FB7B-576990577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D3A71-B1BA-4AD1-BF83-EEEB89433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114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F24E75-CF7B-F005-CB46-AF6CD5F04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35D0-BBED-470F-B095-D8A0B8A1B5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13EE8A-BC65-CEEC-CDF0-E650DC87B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2BEACC-4B0D-7613-EFD8-B1401253C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D3A71-B1BA-4AD1-BF83-EEEB89433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347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E6424-A8C9-7252-FE72-188C8520E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2D4126-7E6D-7DAC-8DDC-699437AFD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8BC4EA-CD3E-61A8-1725-873AE0B40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B53FCD-56DE-F684-4D47-F7F7491A0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35D0-BBED-470F-B095-D8A0B8A1B5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C17842-D926-761C-CF37-E69F91D8E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16E8DE-27F8-C34E-7DE9-F31A0684A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D3A71-B1BA-4AD1-BF83-EEEB89433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600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23DAD-33B9-7EA1-A7FD-1AEAE9E09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B5567F-614C-2AE8-A6CF-CEBEB81B4D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4F0EA0-FDFC-062A-8E76-6E9D3F410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E09F33-43FD-2C6F-08E8-C12414051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35D0-BBED-470F-B095-D8A0B8A1B5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C30379-ABFC-5BA0-F17C-57CEB7303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47B806-E714-E5CE-B0B5-7166BDD05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D3A71-B1BA-4AD1-BF83-EEEB89433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795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B77C39-ACF7-F0A4-608D-B2C7A4175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87BF08-95FB-6887-73B7-DB502B8E3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83A166-34E1-9206-B24F-F1F90CC92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D35D0-BBED-470F-B095-D8A0B8A1B5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7971E2-164F-2C14-8E4B-A86ACE9D13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3546D0-CE5E-9C81-F2FC-9C642A6AC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D3A71-B1BA-4AD1-BF83-EEEB89433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90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050" name="Picture 2" descr="1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2024-03-10T21:17:21Z</dcterms:created>
  <dcterms:modified xsi:type="dcterms:W3CDTF">2024-03-10T21:17:21Z</dcterms:modified>
</cp:coreProperties>
</file>